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sldIdLst>
    <p:sldId id="256" r:id="rId2"/>
    <p:sldId id="257" r:id="rId3"/>
    <p:sldId id="269" r:id="rId4"/>
    <p:sldId id="259" r:id="rId5"/>
    <p:sldId id="258" r:id="rId6"/>
    <p:sldId id="270" r:id="rId7"/>
    <p:sldId id="272" r:id="rId8"/>
    <p:sldId id="273" r:id="rId9"/>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0" autoAdjust="0"/>
    <p:restoredTop sz="94660"/>
  </p:normalViewPr>
  <p:slideViewPr>
    <p:cSldViewPr>
      <p:cViewPr varScale="1">
        <p:scale>
          <a:sx n="87" d="100"/>
          <a:sy n="87" d="100"/>
        </p:scale>
        <p:origin x="1086" y="2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2F19BB-E00E-4109-9DC3-2A906CDE374D}" type="doc">
      <dgm:prSet loTypeId="urn:microsoft.com/office/officeart/2005/8/layout/cycle5" loCatId="cycle" qsTypeId="urn:microsoft.com/office/officeart/2005/8/quickstyle/simple1" qsCatId="simple" csTypeId="urn:microsoft.com/office/officeart/2005/8/colors/accent3_2" csCatId="accent3" phldr="1"/>
      <dgm:spPr/>
      <dgm:t>
        <a:bodyPr/>
        <a:lstStyle/>
        <a:p>
          <a:endParaRPr lang="nl-NL"/>
        </a:p>
      </dgm:t>
    </dgm:pt>
    <dgm:pt modelId="{4C97B2AC-5BF5-43BB-9E2B-A8CEAE9B24B1}">
      <dgm:prSet phldrT="[Tekst]"/>
      <dgm:spPr/>
      <dgm:t>
        <a:bodyPr/>
        <a:lstStyle/>
        <a:p>
          <a:r>
            <a:rPr lang="nl-NL" dirty="0" smtClean="0"/>
            <a:t>Nazorg</a:t>
          </a:r>
          <a:endParaRPr lang="nl-NL" dirty="0"/>
        </a:p>
      </dgm:t>
    </dgm:pt>
    <dgm:pt modelId="{5902FDB7-50FD-4D56-81E9-39BC7ED16E7F}" type="parTrans" cxnId="{FACB85D0-D516-44A2-A99E-5673AD441317}">
      <dgm:prSet/>
      <dgm:spPr/>
      <dgm:t>
        <a:bodyPr/>
        <a:lstStyle/>
        <a:p>
          <a:endParaRPr lang="nl-NL"/>
        </a:p>
      </dgm:t>
    </dgm:pt>
    <dgm:pt modelId="{8D8DFF76-7AFF-428A-BD57-231141D96DDE}" type="sibTrans" cxnId="{FACB85D0-D516-44A2-A99E-5673AD441317}">
      <dgm:prSet/>
      <dgm:spPr/>
      <dgm:t>
        <a:bodyPr/>
        <a:lstStyle/>
        <a:p>
          <a:endParaRPr lang="nl-NL"/>
        </a:p>
      </dgm:t>
    </dgm:pt>
    <dgm:pt modelId="{3E5BF98B-E100-4BE6-A95E-3CDC53FF29BB}">
      <dgm:prSet phldrT="[Tekst]"/>
      <dgm:spPr>
        <a:solidFill>
          <a:srgbClr val="00B0F0"/>
        </a:solidFill>
      </dgm:spPr>
      <dgm:t>
        <a:bodyPr/>
        <a:lstStyle/>
        <a:p>
          <a:r>
            <a:rPr lang="nl-NL" dirty="0" smtClean="0"/>
            <a:t>Selecteren</a:t>
          </a:r>
          <a:endParaRPr lang="nl-NL" dirty="0"/>
        </a:p>
      </dgm:t>
    </dgm:pt>
    <dgm:pt modelId="{E412D8F4-1257-404A-B55E-4B58F9ACCF6C}" type="parTrans" cxnId="{AC637766-E6B7-441D-9EA8-94E672B08582}">
      <dgm:prSet/>
      <dgm:spPr/>
      <dgm:t>
        <a:bodyPr/>
        <a:lstStyle/>
        <a:p>
          <a:endParaRPr lang="nl-NL"/>
        </a:p>
      </dgm:t>
    </dgm:pt>
    <dgm:pt modelId="{842FA344-ACE3-48CA-8B20-A871F84CF593}" type="sibTrans" cxnId="{AC637766-E6B7-441D-9EA8-94E672B08582}">
      <dgm:prSet/>
      <dgm:spPr/>
      <dgm:t>
        <a:bodyPr/>
        <a:lstStyle/>
        <a:p>
          <a:endParaRPr lang="nl-NL"/>
        </a:p>
      </dgm:t>
    </dgm:pt>
    <dgm:pt modelId="{EAF27930-531B-43FA-80EF-9D3C1F8E981C}">
      <dgm:prSet phldrT="[Tekst]"/>
      <dgm:spPr>
        <a:solidFill>
          <a:srgbClr val="00B0F0"/>
        </a:solidFill>
      </dgm:spPr>
      <dgm:t>
        <a:bodyPr/>
        <a:lstStyle/>
        <a:p>
          <a:r>
            <a:rPr lang="nl-NL" dirty="0" smtClean="0"/>
            <a:t>Contracteren</a:t>
          </a:r>
          <a:endParaRPr lang="nl-NL" dirty="0"/>
        </a:p>
      </dgm:t>
    </dgm:pt>
    <dgm:pt modelId="{5A7EC471-DD27-4351-B492-D9E54FF066B3}" type="parTrans" cxnId="{A31A8C0A-E87C-408D-B8F9-5566284E55C4}">
      <dgm:prSet/>
      <dgm:spPr/>
      <dgm:t>
        <a:bodyPr/>
        <a:lstStyle/>
        <a:p>
          <a:endParaRPr lang="nl-NL"/>
        </a:p>
      </dgm:t>
    </dgm:pt>
    <dgm:pt modelId="{6BDCC301-397C-47CC-80D7-8FC089741B81}" type="sibTrans" cxnId="{A31A8C0A-E87C-408D-B8F9-5566284E55C4}">
      <dgm:prSet/>
      <dgm:spPr/>
      <dgm:t>
        <a:bodyPr/>
        <a:lstStyle/>
        <a:p>
          <a:endParaRPr lang="nl-NL"/>
        </a:p>
      </dgm:t>
    </dgm:pt>
    <dgm:pt modelId="{C176013A-78D9-4277-B473-CFFD072F0FAD}">
      <dgm:prSet phldrT="[Tekst]"/>
      <dgm:spPr/>
      <dgm:t>
        <a:bodyPr/>
        <a:lstStyle/>
        <a:p>
          <a:r>
            <a:rPr lang="nl-NL" dirty="0" smtClean="0"/>
            <a:t>Bestellen </a:t>
          </a:r>
          <a:endParaRPr lang="nl-NL" dirty="0"/>
        </a:p>
      </dgm:t>
    </dgm:pt>
    <dgm:pt modelId="{5D57A771-D8BA-49C4-ACED-B75715D00ADB}" type="parTrans" cxnId="{7FFB9A1E-D219-41ED-8D1F-0E60148F301B}">
      <dgm:prSet/>
      <dgm:spPr/>
      <dgm:t>
        <a:bodyPr/>
        <a:lstStyle/>
        <a:p>
          <a:endParaRPr lang="nl-NL"/>
        </a:p>
      </dgm:t>
    </dgm:pt>
    <dgm:pt modelId="{4AAE2FE4-02DE-4D9F-8AC1-B6EA95CAAB06}" type="sibTrans" cxnId="{7FFB9A1E-D219-41ED-8D1F-0E60148F301B}">
      <dgm:prSet/>
      <dgm:spPr/>
      <dgm:t>
        <a:bodyPr/>
        <a:lstStyle/>
        <a:p>
          <a:endParaRPr lang="nl-NL"/>
        </a:p>
      </dgm:t>
    </dgm:pt>
    <dgm:pt modelId="{0F052DBC-2248-4C7F-80BA-CB58F2F15301}">
      <dgm:prSet phldrT="[Tekst]"/>
      <dgm:spPr/>
      <dgm:t>
        <a:bodyPr/>
        <a:lstStyle/>
        <a:p>
          <a:r>
            <a:rPr lang="nl-NL" dirty="0" smtClean="0"/>
            <a:t>Bewaken</a:t>
          </a:r>
          <a:endParaRPr lang="nl-NL" dirty="0"/>
        </a:p>
      </dgm:t>
    </dgm:pt>
    <dgm:pt modelId="{7B5643D0-0FDB-4B4B-A447-82F6A7C55483}" type="parTrans" cxnId="{1312A13B-B42C-4143-9791-005C02078549}">
      <dgm:prSet/>
      <dgm:spPr/>
      <dgm:t>
        <a:bodyPr/>
        <a:lstStyle/>
        <a:p>
          <a:endParaRPr lang="nl-NL"/>
        </a:p>
      </dgm:t>
    </dgm:pt>
    <dgm:pt modelId="{D256E673-6B59-40BC-A80C-4CD265738D52}" type="sibTrans" cxnId="{1312A13B-B42C-4143-9791-005C02078549}">
      <dgm:prSet/>
      <dgm:spPr/>
      <dgm:t>
        <a:bodyPr/>
        <a:lstStyle/>
        <a:p>
          <a:endParaRPr lang="nl-NL"/>
        </a:p>
      </dgm:t>
    </dgm:pt>
    <dgm:pt modelId="{A2279DFA-61C9-4D12-9B7E-79F0D4967E81}">
      <dgm:prSet/>
      <dgm:spPr/>
      <dgm:t>
        <a:bodyPr/>
        <a:lstStyle/>
        <a:p>
          <a:r>
            <a:rPr lang="nl-NL" dirty="0" smtClean="0"/>
            <a:t>Specificeren </a:t>
          </a:r>
        </a:p>
      </dgm:t>
    </dgm:pt>
    <dgm:pt modelId="{33A4C0D1-C043-40B3-A658-E795480A3AFC}" type="parTrans" cxnId="{6B136965-1BC4-4523-A662-612EEA322E60}">
      <dgm:prSet/>
      <dgm:spPr/>
      <dgm:t>
        <a:bodyPr/>
        <a:lstStyle/>
        <a:p>
          <a:endParaRPr lang="nl-NL"/>
        </a:p>
      </dgm:t>
    </dgm:pt>
    <dgm:pt modelId="{0F432954-86FC-435B-8205-C1E22AE4AF9E}" type="sibTrans" cxnId="{6B136965-1BC4-4523-A662-612EEA322E60}">
      <dgm:prSet/>
      <dgm:spPr/>
      <dgm:t>
        <a:bodyPr/>
        <a:lstStyle/>
        <a:p>
          <a:endParaRPr lang="nl-NL"/>
        </a:p>
      </dgm:t>
    </dgm:pt>
    <dgm:pt modelId="{5FC1B2D6-3AD4-4E8C-BB80-8BA540100C25}" type="pres">
      <dgm:prSet presAssocID="{BE2F19BB-E00E-4109-9DC3-2A906CDE374D}" presName="cycle" presStyleCnt="0">
        <dgm:presLayoutVars>
          <dgm:dir/>
          <dgm:resizeHandles val="exact"/>
        </dgm:presLayoutVars>
      </dgm:prSet>
      <dgm:spPr/>
      <dgm:t>
        <a:bodyPr/>
        <a:lstStyle/>
        <a:p>
          <a:endParaRPr lang="nl-NL"/>
        </a:p>
      </dgm:t>
    </dgm:pt>
    <dgm:pt modelId="{360FEBB1-5A2A-44B4-9E46-70A7E3680EA8}" type="pres">
      <dgm:prSet presAssocID="{4C97B2AC-5BF5-43BB-9E2B-A8CEAE9B24B1}" presName="node" presStyleLbl="node1" presStyleIdx="0" presStyleCnt="6">
        <dgm:presLayoutVars>
          <dgm:bulletEnabled val="1"/>
        </dgm:presLayoutVars>
      </dgm:prSet>
      <dgm:spPr/>
      <dgm:t>
        <a:bodyPr/>
        <a:lstStyle/>
        <a:p>
          <a:endParaRPr lang="nl-NL"/>
        </a:p>
      </dgm:t>
    </dgm:pt>
    <dgm:pt modelId="{B84C6DA1-E195-4E18-A961-0988F52BFE1C}" type="pres">
      <dgm:prSet presAssocID="{4C97B2AC-5BF5-43BB-9E2B-A8CEAE9B24B1}" presName="spNode" presStyleCnt="0"/>
      <dgm:spPr/>
    </dgm:pt>
    <dgm:pt modelId="{0B4C058E-1C27-4272-92F9-3570AD48A157}" type="pres">
      <dgm:prSet presAssocID="{8D8DFF76-7AFF-428A-BD57-231141D96DDE}" presName="sibTrans" presStyleLbl="sibTrans1D1" presStyleIdx="0" presStyleCnt="6"/>
      <dgm:spPr/>
      <dgm:t>
        <a:bodyPr/>
        <a:lstStyle/>
        <a:p>
          <a:endParaRPr lang="nl-NL"/>
        </a:p>
      </dgm:t>
    </dgm:pt>
    <dgm:pt modelId="{2C9EF29F-CA79-4A25-AAD9-F9412C5BCCAF}" type="pres">
      <dgm:prSet presAssocID="{A2279DFA-61C9-4D12-9B7E-79F0D4967E81}" presName="node" presStyleLbl="node1" presStyleIdx="1" presStyleCnt="6">
        <dgm:presLayoutVars>
          <dgm:bulletEnabled val="1"/>
        </dgm:presLayoutVars>
      </dgm:prSet>
      <dgm:spPr/>
      <dgm:t>
        <a:bodyPr/>
        <a:lstStyle/>
        <a:p>
          <a:endParaRPr lang="nl-NL"/>
        </a:p>
      </dgm:t>
    </dgm:pt>
    <dgm:pt modelId="{ABEB006F-9593-4E76-A6F6-2D89CA5DB301}" type="pres">
      <dgm:prSet presAssocID="{A2279DFA-61C9-4D12-9B7E-79F0D4967E81}" presName="spNode" presStyleCnt="0"/>
      <dgm:spPr/>
    </dgm:pt>
    <dgm:pt modelId="{5AACE67B-AA98-42EB-9CC7-EB73143C122B}" type="pres">
      <dgm:prSet presAssocID="{0F432954-86FC-435B-8205-C1E22AE4AF9E}" presName="sibTrans" presStyleLbl="sibTrans1D1" presStyleIdx="1" presStyleCnt="6"/>
      <dgm:spPr/>
      <dgm:t>
        <a:bodyPr/>
        <a:lstStyle/>
        <a:p>
          <a:endParaRPr lang="nl-NL"/>
        </a:p>
      </dgm:t>
    </dgm:pt>
    <dgm:pt modelId="{05DD0AC2-FEC0-45B1-8D8C-3FE98C7FB7DF}" type="pres">
      <dgm:prSet presAssocID="{3E5BF98B-E100-4BE6-A95E-3CDC53FF29BB}" presName="node" presStyleLbl="node1" presStyleIdx="2" presStyleCnt="6">
        <dgm:presLayoutVars>
          <dgm:bulletEnabled val="1"/>
        </dgm:presLayoutVars>
      </dgm:prSet>
      <dgm:spPr/>
      <dgm:t>
        <a:bodyPr/>
        <a:lstStyle/>
        <a:p>
          <a:endParaRPr lang="nl-NL"/>
        </a:p>
      </dgm:t>
    </dgm:pt>
    <dgm:pt modelId="{4FD02733-1A93-494F-A7D6-E7DC74C7F554}" type="pres">
      <dgm:prSet presAssocID="{3E5BF98B-E100-4BE6-A95E-3CDC53FF29BB}" presName="spNode" presStyleCnt="0"/>
      <dgm:spPr/>
    </dgm:pt>
    <dgm:pt modelId="{5ABC48C3-620A-4764-B4E5-8E61A11A8890}" type="pres">
      <dgm:prSet presAssocID="{842FA344-ACE3-48CA-8B20-A871F84CF593}" presName="sibTrans" presStyleLbl="sibTrans1D1" presStyleIdx="2" presStyleCnt="6"/>
      <dgm:spPr/>
      <dgm:t>
        <a:bodyPr/>
        <a:lstStyle/>
        <a:p>
          <a:endParaRPr lang="nl-NL"/>
        </a:p>
      </dgm:t>
    </dgm:pt>
    <dgm:pt modelId="{ED31DE2C-FB33-4041-A39F-A29CFBAD3939}" type="pres">
      <dgm:prSet presAssocID="{EAF27930-531B-43FA-80EF-9D3C1F8E981C}" presName="node" presStyleLbl="node1" presStyleIdx="3" presStyleCnt="6">
        <dgm:presLayoutVars>
          <dgm:bulletEnabled val="1"/>
        </dgm:presLayoutVars>
      </dgm:prSet>
      <dgm:spPr/>
      <dgm:t>
        <a:bodyPr/>
        <a:lstStyle/>
        <a:p>
          <a:endParaRPr lang="nl-NL"/>
        </a:p>
      </dgm:t>
    </dgm:pt>
    <dgm:pt modelId="{748C3FA7-55E1-4CFE-8465-00BB071B41F3}" type="pres">
      <dgm:prSet presAssocID="{EAF27930-531B-43FA-80EF-9D3C1F8E981C}" presName="spNode" presStyleCnt="0"/>
      <dgm:spPr/>
    </dgm:pt>
    <dgm:pt modelId="{A45A3198-F78C-4F9C-9C6D-DA2E643B5560}" type="pres">
      <dgm:prSet presAssocID="{6BDCC301-397C-47CC-80D7-8FC089741B81}" presName="sibTrans" presStyleLbl="sibTrans1D1" presStyleIdx="3" presStyleCnt="6"/>
      <dgm:spPr/>
      <dgm:t>
        <a:bodyPr/>
        <a:lstStyle/>
        <a:p>
          <a:endParaRPr lang="nl-NL"/>
        </a:p>
      </dgm:t>
    </dgm:pt>
    <dgm:pt modelId="{D983CA87-BCE1-4FD6-95B1-FE5957490FE7}" type="pres">
      <dgm:prSet presAssocID="{C176013A-78D9-4277-B473-CFFD072F0FAD}" presName="node" presStyleLbl="node1" presStyleIdx="4" presStyleCnt="6">
        <dgm:presLayoutVars>
          <dgm:bulletEnabled val="1"/>
        </dgm:presLayoutVars>
      </dgm:prSet>
      <dgm:spPr/>
      <dgm:t>
        <a:bodyPr/>
        <a:lstStyle/>
        <a:p>
          <a:endParaRPr lang="nl-NL"/>
        </a:p>
      </dgm:t>
    </dgm:pt>
    <dgm:pt modelId="{34C6B2B4-33BE-4588-B51B-F75291464CEA}" type="pres">
      <dgm:prSet presAssocID="{C176013A-78D9-4277-B473-CFFD072F0FAD}" presName="spNode" presStyleCnt="0"/>
      <dgm:spPr/>
    </dgm:pt>
    <dgm:pt modelId="{1357852B-65E6-49F0-A3DC-EE9E0670EECC}" type="pres">
      <dgm:prSet presAssocID="{4AAE2FE4-02DE-4D9F-8AC1-B6EA95CAAB06}" presName="sibTrans" presStyleLbl="sibTrans1D1" presStyleIdx="4" presStyleCnt="6"/>
      <dgm:spPr/>
      <dgm:t>
        <a:bodyPr/>
        <a:lstStyle/>
        <a:p>
          <a:endParaRPr lang="nl-NL"/>
        </a:p>
      </dgm:t>
    </dgm:pt>
    <dgm:pt modelId="{81B8D57B-0E8D-441F-9B37-C11C00A4494F}" type="pres">
      <dgm:prSet presAssocID="{0F052DBC-2248-4C7F-80BA-CB58F2F15301}" presName="node" presStyleLbl="node1" presStyleIdx="5" presStyleCnt="6">
        <dgm:presLayoutVars>
          <dgm:bulletEnabled val="1"/>
        </dgm:presLayoutVars>
      </dgm:prSet>
      <dgm:spPr/>
      <dgm:t>
        <a:bodyPr/>
        <a:lstStyle/>
        <a:p>
          <a:endParaRPr lang="nl-NL"/>
        </a:p>
      </dgm:t>
    </dgm:pt>
    <dgm:pt modelId="{9FD1E16F-05A9-4B4E-8A2F-BBC2D3DDBEE8}" type="pres">
      <dgm:prSet presAssocID="{0F052DBC-2248-4C7F-80BA-CB58F2F15301}" presName="spNode" presStyleCnt="0"/>
      <dgm:spPr/>
    </dgm:pt>
    <dgm:pt modelId="{F3435C74-9E6B-452B-B404-EF9071BD7BFA}" type="pres">
      <dgm:prSet presAssocID="{D256E673-6B59-40BC-A80C-4CD265738D52}" presName="sibTrans" presStyleLbl="sibTrans1D1" presStyleIdx="5" presStyleCnt="6"/>
      <dgm:spPr/>
      <dgm:t>
        <a:bodyPr/>
        <a:lstStyle/>
        <a:p>
          <a:endParaRPr lang="nl-NL"/>
        </a:p>
      </dgm:t>
    </dgm:pt>
  </dgm:ptLst>
  <dgm:cxnLst>
    <dgm:cxn modelId="{FACB85D0-D516-44A2-A99E-5673AD441317}" srcId="{BE2F19BB-E00E-4109-9DC3-2A906CDE374D}" destId="{4C97B2AC-5BF5-43BB-9E2B-A8CEAE9B24B1}" srcOrd="0" destOrd="0" parTransId="{5902FDB7-50FD-4D56-81E9-39BC7ED16E7F}" sibTransId="{8D8DFF76-7AFF-428A-BD57-231141D96DDE}"/>
    <dgm:cxn modelId="{1312A13B-B42C-4143-9791-005C02078549}" srcId="{BE2F19BB-E00E-4109-9DC3-2A906CDE374D}" destId="{0F052DBC-2248-4C7F-80BA-CB58F2F15301}" srcOrd="5" destOrd="0" parTransId="{7B5643D0-0FDB-4B4B-A447-82F6A7C55483}" sibTransId="{D256E673-6B59-40BC-A80C-4CD265738D52}"/>
    <dgm:cxn modelId="{AC637766-E6B7-441D-9EA8-94E672B08582}" srcId="{BE2F19BB-E00E-4109-9DC3-2A906CDE374D}" destId="{3E5BF98B-E100-4BE6-A95E-3CDC53FF29BB}" srcOrd="2" destOrd="0" parTransId="{E412D8F4-1257-404A-B55E-4B58F9ACCF6C}" sibTransId="{842FA344-ACE3-48CA-8B20-A871F84CF593}"/>
    <dgm:cxn modelId="{3C3136E1-AA4C-4E3A-8B09-F036F75AD6DC}" type="presOf" srcId="{6BDCC301-397C-47CC-80D7-8FC089741B81}" destId="{A45A3198-F78C-4F9C-9C6D-DA2E643B5560}" srcOrd="0" destOrd="0" presId="urn:microsoft.com/office/officeart/2005/8/layout/cycle5"/>
    <dgm:cxn modelId="{865ADA4F-EDD7-435C-AA22-4FAF6F41C962}" type="presOf" srcId="{A2279DFA-61C9-4D12-9B7E-79F0D4967E81}" destId="{2C9EF29F-CA79-4A25-AAD9-F9412C5BCCAF}" srcOrd="0" destOrd="0" presId="urn:microsoft.com/office/officeart/2005/8/layout/cycle5"/>
    <dgm:cxn modelId="{C0CF5FDD-1541-47F0-B0D3-FDD34CFA9009}" type="presOf" srcId="{4AAE2FE4-02DE-4D9F-8AC1-B6EA95CAAB06}" destId="{1357852B-65E6-49F0-A3DC-EE9E0670EECC}" srcOrd="0" destOrd="0" presId="urn:microsoft.com/office/officeart/2005/8/layout/cycle5"/>
    <dgm:cxn modelId="{7FFB9A1E-D219-41ED-8D1F-0E60148F301B}" srcId="{BE2F19BB-E00E-4109-9DC3-2A906CDE374D}" destId="{C176013A-78D9-4277-B473-CFFD072F0FAD}" srcOrd="4" destOrd="0" parTransId="{5D57A771-D8BA-49C4-ACED-B75715D00ADB}" sibTransId="{4AAE2FE4-02DE-4D9F-8AC1-B6EA95CAAB06}"/>
    <dgm:cxn modelId="{1DA35391-3DDB-42E4-91C8-0B98519661C3}" type="presOf" srcId="{C176013A-78D9-4277-B473-CFFD072F0FAD}" destId="{D983CA87-BCE1-4FD6-95B1-FE5957490FE7}" srcOrd="0" destOrd="0" presId="urn:microsoft.com/office/officeart/2005/8/layout/cycle5"/>
    <dgm:cxn modelId="{6B136965-1BC4-4523-A662-612EEA322E60}" srcId="{BE2F19BB-E00E-4109-9DC3-2A906CDE374D}" destId="{A2279DFA-61C9-4D12-9B7E-79F0D4967E81}" srcOrd="1" destOrd="0" parTransId="{33A4C0D1-C043-40B3-A658-E795480A3AFC}" sibTransId="{0F432954-86FC-435B-8205-C1E22AE4AF9E}"/>
    <dgm:cxn modelId="{C00041B7-4ED6-45CA-8E83-98A490CCFF26}" type="presOf" srcId="{EAF27930-531B-43FA-80EF-9D3C1F8E981C}" destId="{ED31DE2C-FB33-4041-A39F-A29CFBAD3939}" srcOrd="0" destOrd="0" presId="urn:microsoft.com/office/officeart/2005/8/layout/cycle5"/>
    <dgm:cxn modelId="{ACEC551B-BD97-48FC-8733-7EDC44BB7856}" type="presOf" srcId="{0F432954-86FC-435B-8205-C1E22AE4AF9E}" destId="{5AACE67B-AA98-42EB-9CC7-EB73143C122B}" srcOrd="0" destOrd="0" presId="urn:microsoft.com/office/officeart/2005/8/layout/cycle5"/>
    <dgm:cxn modelId="{05778925-D76F-448E-A4C2-485143E1A6D7}" type="presOf" srcId="{4C97B2AC-5BF5-43BB-9E2B-A8CEAE9B24B1}" destId="{360FEBB1-5A2A-44B4-9E46-70A7E3680EA8}" srcOrd="0" destOrd="0" presId="urn:microsoft.com/office/officeart/2005/8/layout/cycle5"/>
    <dgm:cxn modelId="{825CE5FF-981C-4442-8DC5-D7DB2677E271}" type="presOf" srcId="{842FA344-ACE3-48CA-8B20-A871F84CF593}" destId="{5ABC48C3-620A-4764-B4E5-8E61A11A8890}" srcOrd="0" destOrd="0" presId="urn:microsoft.com/office/officeart/2005/8/layout/cycle5"/>
    <dgm:cxn modelId="{EDEC7230-A4D3-4350-B291-84E8B8CB8FB5}" type="presOf" srcId="{D256E673-6B59-40BC-A80C-4CD265738D52}" destId="{F3435C74-9E6B-452B-B404-EF9071BD7BFA}" srcOrd="0" destOrd="0" presId="urn:microsoft.com/office/officeart/2005/8/layout/cycle5"/>
    <dgm:cxn modelId="{A31A8C0A-E87C-408D-B8F9-5566284E55C4}" srcId="{BE2F19BB-E00E-4109-9DC3-2A906CDE374D}" destId="{EAF27930-531B-43FA-80EF-9D3C1F8E981C}" srcOrd="3" destOrd="0" parTransId="{5A7EC471-DD27-4351-B492-D9E54FF066B3}" sibTransId="{6BDCC301-397C-47CC-80D7-8FC089741B81}"/>
    <dgm:cxn modelId="{6B0848E6-FE2C-40F6-A83C-71818C1C4DED}" type="presOf" srcId="{BE2F19BB-E00E-4109-9DC3-2A906CDE374D}" destId="{5FC1B2D6-3AD4-4E8C-BB80-8BA540100C25}" srcOrd="0" destOrd="0" presId="urn:microsoft.com/office/officeart/2005/8/layout/cycle5"/>
    <dgm:cxn modelId="{DA579D9B-70F7-4324-BB50-14FB917EB16F}" type="presOf" srcId="{0F052DBC-2248-4C7F-80BA-CB58F2F15301}" destId="{81B8D57B-0E8D-441F-9B37-C11C00A4494F}" srcOrd="0" destOrd="0" presId="urn:microsoft.com/office/officeart/2005/8/layout/cycle5"/>
    <dgm:cxn modelId="{2BC6B8D7-5CE5-40BE-B5E6-22D20A772EA4}" type="presOf" srcId="{8D8DFF76-7AFF-428A-BD57-231141D96DDE}" destId="{0B4C058E-1C27-4272-92F9-3570AD48A157}" srcOrd="0" destOrd="0" presId="urn:microsoft.com/office/officeart/2005/8/layout/cycle5"/>
    <dgm:cxn modelId="{14E5A04A-6B85-4683-8A21-7F58B350A96D}" type="presOf" srcId="{3E5BF98B-E100-4BE6-A95E-3CDC53FF29BB}" destId="{05DD0AC2-FEC0-45B1-8D8C-3FE98C7FB7DF}" srcOrd="0" destOrd="0" presId="urn:microsoft.com/office/officeart/2005/8/layout/cycle5"/>
    <dgm:cxn modelId="{11C84F0E-CC30-4A43-8B77-2DB7933F0DA7}" type="presParOf" srcId="{5FC1B2D6-3AD4-4E8C-BB80-8BA540100C25}" destId="{360FEBB1-5A2A-44B4-9E46-70A7E3680EA8}" srcOrd="0" destOrd="0" presId="urn:microsoft.com/office/officeart/2005/8/layout/cycle5"/>
    <dgm:cxn modelId="{5CF4EFFD-E655-408F-B716-619836F55FA8}" type="presParOf" srcId="{5FC1B2D6-3AD4-4E8C-BB80-8BA540100C25}" destId="{B84C6DA1-E195-4E18-A961-0988F52BFE1C}" srcOrd="1" destOrd="0" presId="urn:microsoft.com/office/officeart/2005/8/layout/cycle5"/>
    <dgm:cxn modelId="{87EFDD21-B3B7-400C-AD52-D261215D6D1E}" type="presParOf" srcId="{5FC1B2D6-3AD4-4E8C-BB80-8BA540100C25}" destId="{0B4C058E-1C27-4272-92F9-3570AD48A157}" srcOrd="2" destOrd="0" presId="urn:microsoft.com/office/officeart/2005/8/layout/cycle5"/>
    <dgm:cxn modelId="{2D491FF3-0D0E-4919-B7A7-834519C1061A}" type="presParOf" srcId="{5FC1B2D6-3AD4-4E8C-BB80-8BA540100C25}" destId="{2C9EF29F-CA79-4A25-AAD9-F9412C5BCCAF}" srcOrd="3" destOrd="0" presId="urn:microsoft.com/office/officeart/2005/8/layout/cycle5"/>
    <dgm:cxn modelId="{CFC5F704-B218-4883-AFE2-195CBF5B9417}" type="presParOf" srcId="{5FC1B2D6-3AD4-4E8C-BB80-8BA540100C25}" destId="{ABEB006F-9593-4E76-A6F6-2D89CA5DB301}" srcOrd="4" destOrd="0" presId="urn:microsoft.com/office/officeart/2005/8/layout/cycle5"/>
    <dgm:cxn modelId="{E4779A93-3A29-401F-BBD2-ED60972BEF88}" type="presParOf" srcId="{5FC1B2D6-3AD4-4E8C-BB80-8BA540100C25}" destId="{5AACE67B-AA98-42EB-9CC7-EB73143C122B}" srcOrd="5" destOrd="0" presId="urn:microsoft.com/office/officeart/2005/8/layout/cycle5"/>
    <dgm:cxn modelId="{027AA3D8-BDEB-4802-9176-9526B21077DD}" type="presParOf" srcId="{5FC1B2D6-3AD4-4E8C-BB80-8BA540100C25}" destId="{05DD0AC2-FEC0-45B1-8D8C-3FE98C7FB7DF}" srcOrd="6" destOrd="0" presId="urn:microsoft.com/office/officeart/2005/8/layout/cycle5"/>
    <dgm:cxn modelId="{99728EFD-BF52-4FAE-812F-4B593D9DA291}" type="presParOf" srcId="{5FC1B2D6-3AD4-4E8C-BB80-8BA540100C25}" destId="{4FD02733-1A93-494F-A7D6-E7DC74C7F554}" srcOrd="7" destOrd="0" presId="urn:microsoft.com/office/officeart/2005/8/layout/cycle5"/>
    <dgm:cxn modelId="{C82D5846-1CCD-48F2-A1D6-1A50AF25A29B}" type="presParOf" srcId="{5FC1B2D6-3AD4-4E8C-BB80-8BA540100C25}" destId="{5ABC48C3-620A-4764-B4E5-8E61A11A8890}" srcOrd="8" destOrd="0" presId="urn:microsoft.com/office/officeart/2005/8/layout/cycle5"/>
    <dgm:cxn modelId="{6B2FAB56-65B3-4EF6-920D-A8E0529398B8}" type="presParOf" srcId="{5FC1B2D6-3AD4-4E8C-BB80-8BA540100C25}" destId="{ED31DE2C-FB33-4041-A39F-A29CFBAD3939}" srcOrd="9" destOrd="0" presId="urn:microsoft.com/office/officeart/2005/8/layout/cycle5"/>
    <dgm:cxn modelId="{422A48A0-6FF7-4446-A3E8-8F33D9F1753A}" type="presParOf" srcId="{5FC1B2D6-3AD4-4E8C-BB80-8BA540100C25}" destId="{748C3FA7-55E1-4CFE-8465-00BB071B41F3}" srcOrd="10" destOrd="0" presId="urn:microsoft.com/office/officeart/2005/8/layout/cycle5"/>
    <dgm:cxn modelId="{8F94FAE0-97C4-46AD-8216-619FDEDDCF0F}" type="presParOf" srcId="{5FC1B2D6-3AD4-4E8C-BB80-8BA540100C25}" destId="{A45A3198-F78C-4F9C-9C6D-DA2E643B5560}" srcOrd="11" destOrd="0" presId="urn:microsoft.com/office/officeart/2005/8/layout/cycle5"/>
    <dgm:cxn modelId="{FB716639-FC01-449A-852B-2961BBFE48BC}" type="presParOf" srcId="{5FC1B2D6-3AD4-4E8C-BB80-8BA540100C25}" destId="{D983CA87-BCE1-4FD6-95B1-FE5957490FE7}" srcOrd="12" destOrd="0" presId="urn:microsoft.com/office/officeart/2005/8/layout/cycle5"/>
    <dgm:cxn modelId="{D3465387-1E60-4A3C-B273-85F6C6A74935}" type="presParOf" srcId="{5FC1B2D6-3AD4-4E8C-BB80-8BA540100C25}" destId="{34C6B2B4-33BE-4588-B51B-F75291464CEA}" srcOrd="13" destOrd="0" presId="urn:microsoft.com/office/officeart/2005/8/layout/cycle5"/>
    <dgm:cxn modelId="{85E41D26-895B-4CC3-A1DE-3478A839CCBA}" type="presParOf" srcId="{5FC1B2D6-3AD4-4E8C-BB80-8BA540100C25}" destId="{1357852B-65E6-49F0-A3DC-EE9E0670EECC}" srcOrd="14" destOrd="0" presId="urn:microsoft.com/office/officeart/2005/8/layout/cycle5"/>
    <dgm:cxn modelId="{C4B9263A-6746-4DCC-917C-5EE55C35A164}" type="presParOf" srcId="{5FC1B2D6-3AD4-4E8C-BB80-8BA540100C25}" destId="{81B8D57B-0E8D-441F-9B37-C11C00A4494F}" srcOrd="15" destOrd="0" presId="urn:microsoft.com/office/officeart/2005/8/layout/cycle5"/>
    <dgm:cxn modelId="{0F85DC6C-F224-406C-81CC-39756B26D06B}" type="presParOf" srcId="{5FC1B2D6-3AD4-4E8C-BB80-8BA540100C25}" destId="{9FD1E16F-05A9-4B4E-8A2F-BBC2D3DDBEE8}" srcOrd="16" destOrd="0" presId="urn:microsoft.com/office/officeart/2005/8/layout/cycle5"/>
    <dgm:cxn modelId="{1CCA8AFA-7DBB-4769-91E7-6C8681696B76}" type="presParOf" srcId="{5FC1B2D6-3AD4-4E8C-BB80-8BA540100C25}" destId="{F3435C74-9E6B-452B-B404-EF9071BD7BFA}" srcOrd="17"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BE2F19BB-E00E-4109-9DC3-2A906CDE374D}" type="doc">
      <dgm:prSet loTypeId="urn:microsoft.com/office/officeart/2005/8/layout/cycle5" loCatId="cycle" qsTypeId="urn:microsoft.com/office/officeart/2005/8/quickstyle/simple1" qsCatId="simple" csTypeId="urn:microsoft.com/office/officeart/2005/8/colors/accent3_2" csCatId="accent3" phldr="1"/>
      <dgm:spPr/>
      <dgm:t>
        <a:bodyPr/>
        <a:lstStyle/>
        <a:p>
          <a:endParaRPr lang="nl-NL"/>
        </a:p>
      </dgm:t>
    </dgm:pt>
    <dgm:pt modelId="{4C97B2AC-5BF5-43BB-9E2B-A8CEAE9B24B1}">
      <dgm:prSet phldrT="[Tekst]"/>
      <dgm:spPr/>
      <dgm:t>
        <a:bodyPr/>
        <a:lstStyle/>
        <a:p>
          <a:r>
            <a:rPr lang="nl-NL" dirty="0" smtClean="0"/>
            <a:t>Nazorg</a:t>
          </a:r>
          <a:endParaRPr lang="nl-NL" dirty="0"/>
        </a:p>
      </dgm:t>
    </dgm:pt>
    <dgm:pt modelId="{5902FDB7-50FD-4D56-81E9-39BC7ED16E7F}" type="parTrans" cxnId="{FACB85D0-D516-44A2-A99E-5673AD441317}">
      <dgm:prSet/>
      <dgm:spPr/>
      <dgm:t>
        <a:bodyPr/>
        <a:lstStyle/>
        <a:p>
          <a:endParaRPr lang="nl-NL"/>
        </a:p>
      </dgm:t>
    </dgm:pt>
    <dgm:pt modelId="{8D8DFF76-7AFF-428A-BD57-231141D96DDE}" type="sibTrans" cxnId="{FACB85D0-D516-44A2-A99E-5673AD441317}">
      <dgm:prSet/>
      <dgm:spPr/>
      <dgm:t>
        <a:bodyPr/>
        <a:lstStyle/>
        <a:p>
          <a:endParaRPr lang="nl-NL"/>
        </a:p>
      </dgm:t>
    </dgm:pt>
    <dgm:pt modelId="{3E5BF98B-E100-4BE6-A95E-3CDC53FF29BB}">
      <dgm:prSet phldrT="[Tekst]"/>
      <dgm:spPr>
        <a:solidFill>
          <a:schemeClr val="accent3">
            <a:lumMod val="75000"/>
          </a:schemeClr>
        </a:solidFill>
      </dgm:spPr>
      <dgm:t>
        <a:bodyPr/>
        <a:lstStyle/>
        <a:p>
          <a:r>
            <a:rPr lang="nl-NL" dirty="0" smtClean="0"/>
            <a:t>Selecteren</a:t>
          </a:r>
          <a:endParaRPr lang="nl-NL" dirty="0"/>
        </a:p>
      </dgm:t>
    </dgm:pt>
    <dgm:pt modelId="{E412D8F4-1257-404A-B55E-4B58F9ACCF6C}" type="parTrans" cxnId="{AC637766-E6B7-441D-9EA8-94E672B08582}">
      <dgm:prSet/>
      <dgm:spPr/>
      <dgm:t>
        <a:bodyPr/>
        <a:lstStyle/>
        <a:p>
          <a:endParaRPr lang="nl-NL"/>
        </a:p>
      </dgm:t>
    </dgm:pt>
    <dgm:pt modelId="{842FA344-ACE3-48CA-8B20-A871F84CF593}" type="sibTrans" cxnId="{AC637766-E6B7-441D-9EA8-94E672B08582}">
      <dgm:prSet/>
      <dgm:spPr/>
      <dgm:t>
        <a:bodyPr/>
        <a:lstStyle/>
        <a:p>
          <a:endParaRPr lang="nl-NL"/>
        </a:p>
      </dgm:t>
    </dgm:pt>
    <dgm:pt modelId="{EAF27930-531B-43FA-80EF-9D3C1F8E981C}">
      <dgm:prSet phldrT="[Tekst]"/>
      <dgm:spPr>
        <a:solidFill>
          <a:schemeClr val="accent3">
            <a:lumMod val="75000"/>
          </a:schemeClr>
        </a:solidFill>
      </dgm:spPr>
      <dgm:t>
        <a:bodyPr/>
        <a:lstStyle/>
        <a:p>
          <a:r>
            <a:rPr lang="nl-NL" dirty="0" smtClean="0"/>
            <a:t>Contracteren</a:t>
          </a:r>
          <a:endParaRPr lang="nl-NL" dirty="0"/>
        </a:p>
      </dgm:t>
    </dgm:pt>
    <dgm:pt modelId="{5A7EC471-DD27-4351-B492-D9E54FF066B3}" type="parTrans" cxnId="{A31A8C0A-E87C-408D-B8F9-5566284E55C4}">
      <dgm:prSet/>
      <dgm:spPr/>
      <dgm:t>
        <a:bodyPr/>
        <a:lstStyle/>
        <a:p>
          <a:endParaRPr lang="nl-NL"/>
        </a:p>
      </dgm:t>
    </dgm:pt>
    <dgm:pt modelId="{6BDCC301-397C-47CC-80D7-8FC089741B81}" type="sibTrans" cxnId="{A31A8C0A-E87C-408D-B8F9-5566284E55C4}">
      <dgm:prSet/>
      <dgm:spPr/>
      <dgm:t>
        <a:bodyPr/>
        <a:lstStyle/>
        <a:p>
          <a:endParaRPr lang="nl-NL"/>
        </a:p>
      </dgm:t>
    </dgm:pt>
    <dgm:pt modelId="{C176013A-78D9-4277-B473-CFFD072F0FAD}">
      <dgm:prSet phldrT="[Tekst]"/>
      <dgm:spPr/>
      <dgm:t>
        <a:bodyPr/>
        <a:lstStyle/>
        <a:p>
          <a:r>
            <a:rPr lang="nl-NL" dirty="0" smtClean="0"/>
            <a:t>Bestellen </a:t>
          </a:r>
          <a:endParaRPr lang="nl-NL" dirty="0"/>
        </a:p>
      </dgm:t>
    </dgm:pt>
    <dgm:pt modelId="{5D57A771-D8BA-49C4-ACED-B75715D00ADB}" type="parTrans" cxnId="{7FFB9A1E-D219-41ED-8D1F-0E60148F301B}">
      <dgm:prSet/>
      <dgm:spPr/>
      <dgm:t>
        <a:bodyPr/>
        <a:lstStyle/>
        <a:p>
          <a:endParaRPr lang="nl-NL"/>
        </a:p>
      </dgm:t>
    </dgm:pt>
    <dgm:pt modelId="{4AAE2FE4-02DE-4D9F-8AC1-B6EA95CAAB06}" type="sibTrans" cxnId="{7FFB9A1E-D219-41ED-8D1F-0E60148F301B}">
      <dgm:prSet/>
      <dgm:spPr/>
      <dgm:t>
        <a:bodyPr/>
        <a:lstStyle/>
        <a:p>
          <a:endParaRPr lang="nl-NL"/>
        </a:p>
      </dgm:t>
    </dgm:pt>
    <dgm:pt modelId="{0F052DBC-2248-4C7F-80BA-CB58F2F15301}">
      <dgm:prSet phldrT="[Tekst]"/>
      <dgm:spPr/>
      <dgm:t>
        <a:bodyPr/>
        <a:lstStyle/>
        <a:p>
          <a:r>
            <a:rPr lang="nl-NL" dirty="0" smtClean="0"/>
            <a:t>Bewaken</a:t>
          </a:r>
          <a:endParaRPr lang="nl-NL" dirty="0"/>
        </a:p>
      </dgm:t>
    </dgm:pt>
    <dgm:pt modelId="{7B5643D0-0FDB-4B4B-A447-82F6A7C55483}" type="parTrans" cxnId="{1312A13B-B42C-4143-9791-005C02078549}">
      <dgm:prSet/>
      <dgm:spPr/>
      <dgm:t>
        <a:bodyPr/>
        <a:lstStyle/>
        <a:p>
          <a:endParaRPr lang="nl-NL"/>
        </a:p>
      </dgm:t>
    </dgm:pt>
    <dgm:pt modelId="{D256E673-6B59-40BC-A80C-4CD265738D52}" type="sibTrans" cxnId="{1312A13B-B42C-4143-9791-005C02078549}">
      <dgm:prSet/>
      <dgm:spPr/>
      <dgm:t>
        <a:bodyPr/>
        <a:lstStyle/>
        <a:p>
          <a:endParaRPr lang="nl-NL"/>
        </a:p>
      </dgm:t>
    </dgm:pt>
    <dgm:pt modelId="{A2279DFA-61C9-4D12-9B7E-79F0D4967E81}">
      <dgm:prSet/>
      <dgm:spPr/>
      <dgm:t>
        <a:bodyPr/>
        <a:lstStyle/>
        <a:p>
          <a:r>
            <a:rPr lang="nl-NL" dirty="0" smtClean="0"/>
            <a:t>Specificeren </a:t>
          </a:r>
        </a:p>
      </dgm:t>
    </dgm:pt>
    <dgm:pt modelId="{33A4C0D1-C043-40B3-A658-E795480A3AFC}" type="parTrans" cxnId="{6B136965-1BC4-4523-A662-612EEA322E60}">
      <dgm:prSet/>
      <dgm:spPr/>
      <dgm:t>
        <a:bodyPr/>
        <a:lstStyle/>
        <a:p>
          <a:endParaRPr lang="nl-NL"/>
        </a:p>
      </dgm:t>
    </dgm:pt>
    <dgm:pt modelId="{0F432954-86FC-435B-8205-C1E22AE4AF9E}" type="sibTrans" cxnId="{6B136965-1BC4-4523-A662-612EEA322E60}">
      <dgm:prSet/>
      <dgm:spPr/>
      <dgm:t>
        <a:bodyPr/>
        <a:lstStyle/>
        <a:p>
          <a:endParaRPr lang="nl-NL"/>
        </a:p>
      </dgm:t>
    </dgm:pt>
    <dgm:pt modelId="{5FC1B2D6-3AD4-4E8C-BB80-8BA540100C25}" type="pres">
      <dgm:prSet presAssocID="{BE2F19BB-E00E-4109-9DC3-2A906CDE374D}" presName="cycle" presStyleCnt="0">
        <dgm:presLayoutVars>
          <dgm:dir/>
          <dgm:resizeHandles val="exact"/>
        </dgm:presLayoutVars>
      </dgm:prSet>
      <dgm:spPr/>
      <dgm:t>
        <a:bodyPr/>
        <a:lstStyle/>
        <a:p>
          <a:endParaRPr lang="nl-NL"/>
        </a:p>
      </dgm:t>
    </dgm:pt>
    <dgm:pt modelId="{360FEBB1-5A2A-44B4-9E46-70A7E3680EA8}" type="pres">
      <dgm:prSet presAssocID="{4C97B2AC-5BF5-43BB-9E2B-A8CEAE9B24B1}" presName="node" presStyleLbl="node1" presStyleIdx="0" presStyleCnt="6">
        <dgm:presLayoutVars>
          <dgm:bulletEnabled val="1"/>
        </dgm:presLayoutVars>
      </dgm:prSet>
      <dgm:spPr/>
      <dgm:t>
        <a:bodyPr/>
        <a:lstStyle/>
        <a:p>
          <a:endParaRPr lang="nl-NL"/>
        </a:p>
      </dgm:t>
    </dgm:pt>
    <dgm:pt modelId="{B84C6DA1-E195-4E18-A961-0988F52BFE1C}" type="pres">
      <dgm:prSet presAssocID="{4C97B2AC-5BF5-43BB-9E2B-A8CEAE9B24B1}" presName="spNode" presStyleCnt="0"/>
      <dgm:spPr/>
    </dgm:pt>
    <dgm:pt modelId="{0B4C058E-1C27-4272-92F9-3570AD48A157}" type="pres">
      <dgm:prSet presAssocID="{8D8DFF76-7AFF-428A-BD57-231141D96DDE}" presName="sibTrans" presStyleLbl="sibTrans1D1" presStyleIdx="0" presStyleCnt="6"/>
      <dgm:spPr/>
      <dgm:t>
        <a:bodyPr/>
        <a:lstStyle/>
        <a:p>
          <a:endParaRPr lang="nl-NL"/>
        </a:p>
      </dgm:t>
    </dgm:pt>
    <dgm:pt modelId="{2C9EF29F-CA79-4A25-AAD9-F9412C5BCCAF}" type="pres">
      <dgm:prSet presAssocID="{A2279DFA-61C9-4D12-9B7E-79F0D4967E81}" presName="node" presStyleLbl="node1" presStyleIdx="1" presStyleCnt="6">
        <dgm:presLayoutVars>
          <dgm:bulletEnabled val="1"/>
        </dgm:presLayoutVars>
      </dgm:prSet>
      <dgm:spPr/>
      <dgm:t>
        <a:bodyPr/>
        <a:lstStyle/>
        <a:p>
          <a:endParaRPr lang="nl-NL"/>
        </a:p>
      </dgm:t>
    </dgm:pt>
    <dgm:pt modelId="{ABEB006F-9593-4E76-A6F6-2D89CA5DB301}" type="pres">
      <dgm:prSet presAssocID="{A2279DFA-61C9-4D12-9B7E-79F0D4967E81}" presName="spNode" presStyleCnt="0"/>
      <dgm:spPr/>
    </dgm:pt>
    <dgm:pt modelId="{5AACE67B-AA98-42EB-9CC7-EB73143C122B}" type="pres">
      <dgm:prSet presAssocID="{0F432954-86FC-435B-8205-C1E22AE4AF9E}" presName="sibTrans" presStyleLbl="sibTrans1D1" presStyleIdx="1" presStyleCnt="6"/>
      <dgm:spPr/>
      <dgm:t>
        <a:bodyPr/>
        <a:lstStyle/>
        <a:p>
          <a:endParaRPr lang="nl-NL"/>
        </a:p>
      </dgm:t>
    </dgm:pt>
    <dgm:pt modelId="{05DD0AC2-FEC0-45B1-8D8C-3FE98C7FB7DF}" type="pres">
      <dgm:prSet presAssocID="{3E5BF98B-E100-4BE6-A95E-3CDC53FF29BB}" presName="node" presStyleLbl="node1" presStyleIdx="2" presStyleCnt="6">
        <dgm:presLayoutVars>
          <dgm:bulletEnabled val="1"/>
        </dgm:presLayoutVars>
      </dgm:prSet>
      <dgm:spPr/>
      <dgm:t>
        <a:bodyPr/>
        <a:lstStyle/>
        <a:p>
          <a:endParaRPr lang="nl-NL"/>
        </a:p>
      </dgm:t>
    </dgm:pt>
    <dgm:pt modelId="{4FD02733-1A93-494F-A7D6-E7DC74C7F554}" type="pres">
      <dgm:prSet presAssocID="{3E5BF98B-E100-4BE6-A95E-3CDC53FF29BB}" presName="spNode" presStyleCnt="0"/>
      <dgm:spPr/>
    </dgm:pt>
    <dgm:pt modelId="{5ABC48C3-620A-4764-B4E5-8E61A11A8890}" type="pres">
      <dgm:prSet presAssocID="{842FA344-ACE3-48CA-8B20-A871F84CF593}" presName="sibTrans" presStyleLbl="sibTrans1D1" presStyleIdx="2" presStyleCnt="6"/>
      <dgm:spPr/>
      <dgm:t>
        <a:bodyPr/>
        <a:lstStyle/>
        <a:p>
          <a:endParaRPr lang="nl-NL"/>
        </a:p>
      </dgm:t>
    </dgm:pt>
    <dgm:pt modelId="{ED31DE2C-FB33-4041-A39F-A29CFBAD3939}" type="pres">
      <dgm:prSet presAssocID="{EAF27930-531B-43FA-80EF-9D3C1F8E981C}" presName="node" presStyleLbl="node1" presStyleIdx="3" presStyleCnt="6">
        <dgm:presLayoutVars>
          <dgm:bulletEnabled val="1"/>
        </dgm:presLayoutVars>
      </dgm:prSet>
      <dgm:spPr/>
      <dgm:t>
        <a:bodyPr/>
        <a:lstStyle/>
        <a:p>
          <a:endParaRPr lang="nl-NL"/>
        </a:p>
      </dgm:t>
    </dgm:pt>
    <dgm:pt modelId="{748C3FA7-55E1-4CFE-8465-00BB071B41F3}" type="pres">
      <dgm:prSet presAssocID="{EAF27930-531B-43FA-80EF-9D3C1F8E981C}" presName="spNode" presStyleCnt="0"/>
      <dgm:spPr/>
    </dgm:pt>
    <dgm:pt modelId="{A45A3198-F78C-4F9C-9C6D-DA2E643B5560}" type="pres">
      <dgm:prSet presAssocID="{6BDCC301-397C-47CC-80D7-8FC089741B81}" presName="sibTrans" presStyleLbl="sibTrans1D1" presStyleIdx="3" presStyleCnt="6"/>
      <dgm:spPr/>
      <dgm:t>
        <a:bodyPr/>
        <a:lstStyle/>
        <a:p>
          <a:endParaRPr lang="nl-NL"/>
        </a:p>
      </dgm:t>
    </dgm:pt>
    <dgm:pt modelId="{D983CA87-BCE1-4FD6-95B1-FE5957490FE7}" type="pres">
      <dgm:prSet presAssocID="{C176013A-78D9-4277-B473-CFFD072F0FAD}" presName="node" presStyleLbl="node1" presStyleIdx="4" presStyleCnt="6">
        <dgm:presLayoutVars>
          <dgm:bulletEnabled val="1"/>
        </dgm:presLayoutVars>
      </dgm:prSet>
      <dgm:spPr/>
      <dgm:t>
        <a:bodyPr/>
        <a:lstStyle/>
        <a:p>
          <a:endParaRPr lang="nl-NL"/>
        </a:p>
      </dgm:t>
    </dgm:pt>
    <dgm:pt modelId="{34C6B2B4-33BE-4588-B51B-F75291464CEA}" type="pres">
      <dgm:prSet presAssocID="{C176013A-78D9-4277-B473-CFFD072F0FAD}" presName="spNode" presStyleCnt="0"/>
      <dgm:spPr/>
    </dgm:pt>
    <dgm:pt modelId="{1357852B-65E6-49F0-A3DC-EE9E0670EECC}" type="pres">
      <dgm:prSet presAssocID="{4AAE2FE4-02DE-4D9F-8AC1-B6EA95CAAB06}" presName="sibTrans" presStyleLbl="sibTrans1D1" presStyleIdx="4" presStyleCnt="6"/>
      <dgm:spPr/>
      <dgm:t>
        <a:bodyPr/>
        <a:lstStyle/>
        <a:p>
          <a:endParaRPr lang="nl-NL"/>
        </a:p>
      </dgm:t>
    </dgm:pt>
    <dgm:pt modelId="{81B8D57B-0E8D-441F-9B37-C11C00A4494F}" type="pres">
      <dgm:prSet presAssocID="{0F052DBC-2248-4C7F-80BA-CB58F2F15301}" presName="node" presStyleLbl="node1" presStyleIdx="5" presStyleCnt="6">
        <dgm:presLayoutVars>
          <dgm:bulletEnabled val="1"/>
        </dgm:presLayoutVars>
      </dgm:prSet>
      <dgm:spPr/>
      <dgm:t>
        <a:bodyPr/>
        <a:lstStyle/>
        <a:p>
          <a:endParaRPr lang="nl-NL"/>
        </a:p>
      </dgm:t>
    </dgm:pt>
    <dgm:pt modelId="{9FD1E16F-05A9-4B4E-8A2F-BBC2D3DDBEE8}" type="pres">
      <dgm:prSet presAssocID="{0F052DBC-2248-4C7F-80BA-CB58F2F15301}" presName="spNode" presStyleCnt="0"/>
      <dgm:spPr/>
    </dgm:pt>
    <dgm:pt modelId="{F3435C74-9E6B-452B-B404-EF9071BD7BFA}" type="pres">
      <dgm:prSet presAssocID="{D256E673-6B59-40BC-A80C-4CD265738D52}" presName="sibTrans" presStyleLbl="sibTrans1D1" presStyleIdx="5" presStyleCnt="6"/>
      <dgm:spPr/>
      <dgm:t>
        <a:bodyPr/>
        <a:lstStyle/>
        <a:p>
          <a:endParaRPr lang="nl-NL"/>
        </a:p>
      </dgm:t>
    </dgm:pt>
  </dgm:ptLst>
  <dgm:cxnLst>
    <dgm:cxn modelId="{21B7F038-BC68-418A-B649-ABA28DB693AA}" type="presOf" srcId="{4C97B2AC-5BF5-43BB-9E2B-A8CEAE9B24B1}" destId="{360FEBB1-5A2A-44B4-9E46-70A7E3680EA8}" srcOrd="0" destOrd="0" presId="urn:microsoft.com/office/officeart/2005/8/layout/cycle5"/>
    <dgm:cxn modelId="{1312A13B-B42C-4143-9791-005C02078549}" srcId="{BE2F19BB-E00E-4109-9DC3-2A906CDE374D}" destId="{0F052DBC-2248-4C7F-80BA-CB58F2F15301}" srcOrd="5" destOrd="0" parTransId="{7B5643D0-0FDB-4B4B-A447-82F6A7C55483}" sibTransId="{D256E673-6B59-40BC-A80C-4CD265738D52}"/>
    <dgm:cxn modelId="{FACB85D0-D516-44A2-A99E-5673AD441317}" srcId="{BE2F19BB-E00E-4109-9DC3-2A906CDE374D}" destId="{4C97B2AC-5BF5-43BB-9E2B-A8CEAE9B24B1}" srcOrd="0" destOrd="0" parTransId="{5902FDB7-50FD-4D56-81E9-39BC7ED16E7F}" sibTransId="{8D8DFF76-7AFF-428A-BD57-231141D96DDE}"/>
    <dgm:cxn modelId="{AC637766-E6B7-441D-9EA8-94E672B08582}" srcId="{BE2F19BB-E00E-4109-9DC3-2A906CDE374D}" destId="{3E5BF98B-E100-4BE6-A95E-3CDC53FF29BB}" srcOrd="2" destOrd="0" parTransId="{E412D8F4-1257-404A-B55E-4B58F9ACCF6C}" sibTransId="{842FA344-ACE3-48CA-8B20-A871F84CF593}"/>
    <dgm:cxn modelId="{FC468092-4183-4F45-AED9-F76EBA04B8A0}" type="presOf" srcId="{C176013A-78D9-4277-B473-CFFD072F0FAD}" destId="{D983CA87-BCE1-4FD6-95B1-FE5957490FE7}" srcOrd="0" destOrd="0" presId="urn:microsoft.com/office/officeart/2005/8/layout/cycle5"/>
    <dgm:cxn modelId="{F37FF34C-15CF-40BB-8DD0-9C2DA6688DEC}" type="presOf" srcId="{3E5BF98B-E100-4BE6-A95E-3CDC53FF29BB}" destId="{05DD0AC2-FEC0-45B1-8D8C-3FE98C7FB7DF}" srcOrd="0" destOrd="0" presId="urn:microsoft.com/office/officeart/2005/8/layout/cycle5"/>
    <dgm:cxn modelId="{F2ECE904-CA82-40EB-B2DD-CC28DF450F54}" type="presOf" srcId="{0F432954-86FC-435B-8205-C1E22AE4AF9E}" destId="{5AACE67B-AA98-42EB-9CC7-EB73143C122B}" srcOrd="0" destOrd="0" presId="urn:microsoft.com/office/officeart/2005/8/layout/cycle5"/>
    <dgm:cxn modelId="{7FFB9A1E-D219-41ED-8D1F-0E60148F301B}" srcId="{BE2F19BB-E00E-4109-9DC3-2A906CDE374D}" destId="{C176013A-78D9-4277-B473-CFFD072F0FAD}" srcOrd="4" destOrd="0" parTransId="{5D57A771-D8BA-49C4-ACED-B75715D00ADB}" sibTransId="{4AAE2FE4-02DE-4D9F-8AC1-B6EA95CAAB06}"/>
    <dgm:cxn modelId="{FBF896FC-724F-44C6-BE66-0102AFAC3D75}" type="presOf" srcId="{842FA344-ACE3-48CA-8B20-A871F84CF593}" destId="{5ABC48C3-620A-4764-B4E5-8E61A11A8890}" srcOrd="0" destOrd="0" presId="urn:microsoft.com/office/officeart/2005/8/layout/cycle5"/>
    <dgm:cxn modelId="{6B136965-1BC4-4523-A662-612EEA322E60}" srcId="{BE2F19BB-E00E-4109-9DC3-2A906CDE374D}" destId="{A2279DFA-61C9-4D12-9B7E-79F0D4967E81}" srcOrd="1" destOrd="0" parTransId="{33A4C0D1-C043-40B3-A658-E795480A3AFC}" sibTransId="{0F432954-86FC-435B-8205-C1E22AE4AF9E}"/>
    <dgm:cxn modelId="{C07982FD-232D-43A2-9CE5-8B223C4963F8}" type="presOf" srcId="{4AAE2FE4-02DE-4D9F-8AC1-B6EA95CAAB06}" destId="{1357852B-65E6-49F0-A3DC-EE9E0670EECC}" srcOrd="0" destOrd="0" presId="urn:microsoft.com/office/officeart/2005/8/layout/cycle5"/>
    <dgm:cxn modelId="{DC223B5A-29A9-4FE9-AE92-3D7BDF2901BB}" type="presOf" srcId="{6BDCC301-397C-47CC-80D7-8FC089741B81}" destId="{A45A3198-F78C-4F9C-9C6D-DA2E643B5560}" srcOrd="0" destOrd="0" presId="urn:microsoft.com/office/officeart/2005/8/layout/cycle5"/>
    <dgm:cxn modelId="{64A2C1B4-4AFF-4A69-86A6-D3AD57AB177B}" type="presOf" srcId="{0F052DBC-2248-4C7F-80BA-CB58F2F15301}" destId="{81B8D57B-0E8D-441F-9B37-C11C00A4494F}" srcOrd="0" destOrd="0" presId="urn:microsoft.com/office/officeart/2005/8/layout/cycle5"/>
    <dgm:cxn modelId="{79E9ACC6-E43E-4B7B-8662-BF42E5042F1D}" type="presOf" srcId="{8D8DFF76-7AFF-428A-BD57-231141D96DDE}" destId="{0B4C058E-1C27-4272-92F9-3570AD48A157}" srcOrd="0" destOrd="0" presId="urn:microsoft.com/office/officeart/2005/8/layout/cycle5"/>
    <dgm:cxn modelId="{F465ADFB-F91C-4C93-B3C6-DBB36F9564C4}" type="presOf" srcId="{A2279DFA-61C9-4D12-9B7E-79F0D4967E81}" destId="{2C9EF29F-CA79-4A25-AAD9-F9412C5BCCAF}" srcOrd="0" destOrd="0" presId="urn:microsoft.com/office/officeart/2005/8/layout/cycle5"/>
    <dgm:cxn modelId="{A31A8C0A-E87C-408D-B8F9-5566284E55C4}" srcId="{BE2F19BB-E00E-4109-9DC3-2A906CDE374D}" destId="{EAF27930-531B-43FA-80EF-9D3C1F8E981C}" srcOrd="3" destOrd="0" parTransId="{5A7EC471-DD27-4351-B492-D9E54FF066B3}" sibTransId="{6BDCC301-397C-47CC-80D7-8FC089741B81}"/>
    <dgm:cxn modelId="{B55E81A1-1B77-40DE-95B9-69A5CD9E8695}" type="presOf" srcId="{BE2F19BB-E00E-4109-9DC3-2A906CDE374D}" destId="{5FC1B2D6-3AD4-4E8C-BB80-8BA540100C25}" srcOrd="0" destOrd="0" presId="urn:microsoft.com/office/officeart/2005/8/layout/cycle5"/>
    <dgm:cxn modelId="{51447A8C-3596-468A-B22A-3BC15CE21487}" type="presOf" srcId="{D256E673-6B59-40BC-A80C-4CD265738D52}" destId="{F3435C74-9E6B-452B-B404-EF9071BD7BFA}" srcOrd="0" destOrd="0" presId="urn:microsoft.com/office/officeart/2005/8/layout/cycle5"/>
    <dgm:cxn modelId="{517F005D-2AE1-4366-B6A0-346B75E265D9}" type="presOf" srcId="{EAF27930-531B-43FA-80EF-9D3C1F8E981C}" destId="{ED31DE2C-FB33-4041-A39F-A29CFBAD3939}" srcOrd="0" destOrd="0" presId="urn:microsoft.com/office/officeart/2005/8/layout/cycle5"/>
    <dgm:cxn modelId="{3AF75812-2287-4AC0-8907-CDC73F39E6E3}" type="presParOf" srcId="{5FC1B2D6-3AD4-4E8C-BB80-8BA540100C25}" destId="{360FEBB1-5A2A-44B4-9E46-70A7E3680EA8}" srcOrd="0" destOrd="0" presId="urn:microsoft.com/office/officeart/2005/8/layout/cycle5"/>
    <dgm:cxn modelId="{1B24C20F-530D-4DA0-9F34-B319FE520DAD}" type="presParOf" srcId="{5FC1B2D6-3AD4-4E8C-BB80-8BA540100C25}" destId="{B84C6DA1-E195-4E18-A961-0988F52BFE1C}" srcOrd="1" destOrd="0" presId="urn:microsoft.com/office/officeart/2005/8/layout/cycle5"/>
    <dgm:cxn modelId="{6CB1F1E3-F697-475E-848A-6B5D014D0E39}" type="presParOf" srcId="{5FC1B2D6-3AD4-4E8C-BB80-8BA540100C25}" destId="{0B4C058E-1C27-4272-92F9-3570AD48A157}" srcOrd="2" destOrd="0" presId="urn:microsoft.com/office/officeart/2005/8/layout/cycle5"/>
    <dgm:cxn modelId="{102EE827-FE92-43AB-9487-97C482D1E6C0}" type="presParOf" srcId="{5FC1B2D6-3AD4-4E8C-BB80-8BA540100C25}" destId="{2C9EF29F-CA79-4A25-AAD9-F9412C5BCCAF}" srcOrd="3" destOrd="0" presId="urn:microsoft.com/office/officeart/2005/8/layout/cycle5"/>
    <dgm:cxn modelId="{5DE30993-A497-4CFA-A4F1-75CD42841464}" type="presParOf" srcId="{5FC1B2D6-3AD4-4E8C-BB80-8BA540100C25}" destId="{ABEB006F-9593-4E76-A6F6-2D89CA5DB301}" srcOrd="4" destOrd="0" presId="urn:microsoft.com/office/officeart/2005/8/layout/cycle5"/>
    <dgm:cxn modelId="{28EB9344-0336-4B9E-BF8E-70FC87ACCA88}" type="presParOf" srcId="{5FC1B2D6-3AD4-4E8C-BB80-8BA540100C25}" destId="{5AACE67B-AA98-42EB-9CC7-EB73143C122B}" srcOrd="5" destOrd="0" presId="urn:microsoft.com/office/officeart/2005/8/layout/cycle5"/>
    <dgm:cxn modelId="{D3F974FD-2711-49B0-9134-DA7F526EC704}" type="presParOf" srcId="{5FC1B2D6-3AD4-4E8C-BB80-8BA540100C25}" destId="{05DD0AC2-FEC0-45B1-8D8C-3FE98C7FB7DF}" srcOrd="6" destOrd="0" presId="urn:microsoft.com/office/officeart/2005/8/layout/cycle5"/>
    <dgm:cxn modelId="{6A791B2E-C493-4F3C-AC5F-A2A93CE36B3E}" type="presParOf" srcId="{5FC1B2D6-3AD4-4E8C-BB80-8BA540100C25}" destId="{4FD02733-1A93-494F-A7D6-E7DC74C7F554}" srcOrd="7" destOrd="0" presId="urn:microsoft.com/office/officeart/2005/8/layout/cycle5"/>
    <dgm:cxn modelId="{12159F77-2316-4A84-8589-62D36DFCD169}" type="presParOf" srcId="{5FC1B2D6-3AD4-4E8C-BB80-8BA540100C25}" destId="{5ABC48C3-620A-4764-B4E5-8E61A11A8890}" srcOrd="8" destOrd="0" presId="urn:microsoft.com/office/officeart/2005/8/layout/cycle5"/>
    <dgm:cxn modelId="{C97EAB52-8629-4A38-84FE-88BA243502BA}" type="presParOf" srcId="{5FC1B2D6-3AD4-4E8C-BB80-8BA540100C25}" destId="{ED31DE2C-FB33-4041-A39F-A29CFBAD3939}" srcOrd="9" destOrd="0" presId="urn:microsoft.com/office/officeart/2005/8/layout/cycle5"/>
    <dgm:cxn modelId="{1CD4B124-56A9-4591-8EE2-1FEC04C21DA1}" type="presParOf" srcId="{5FC1B2D6-3AD4-4E8C-BB80-8BA540100C25}" destId="{748C3FA7-55E1-4CFE-8465-00BB071B41F3}" srcOrd="10" destOrd="0" presId="urn:microsoft.com/office/officeart/2005/8/layout/cycle5"/>
    <dgm:cxn modelId="{97CAF95F-E627-489C-9AA2-483C89EB62D7}" type="presParOf" srcId="{5FC1B2D6-3AD4-4E8C-BB80-8BA540100C25}" destId="{A45A3198-F78C-4F9C-9C6D-DA2E643B5560}" srcOrd="11" destOrd="0" presId="urn:microsoft.com/office/officeart/2005/8/layout/cycle5"/>
    <dgm:cxn modelId="{2E0E1887-530D-4E1D-A606-C1868CDF6A1D}" type="presParOf" srcId="{5FC1B2D6-3AD4-4E8C-BB80-8BA540100C25}" destId="{D983CA87-BCE1-4FD6-95B1-FE5957490FE7}" srcOrd="12" destOrd="0" presId="urn:microsoft.com/office/officeart/2005/8/layout/cycle5"/>
    <dgm:cxn modelId="{1CD24996-6075-4A22-A542-DA7AE031EE20}" type="presParOf" srcId="{5FC1B2D6-3AD4-4E8C-BB80-8BA540100C25}" destId="{34C6B2B4-33BE-4588-B51B-F75291464CEA}" srcOrd="13" destOrd="0" presId="urn:microsoft.com/office/officeart/2005/8/layout/cycle5"/>
    <dgm:cxn modelId="{455F34A1-F7A0-4492-B7C7-65AF43060030}" type="presParOf" srcId="{5FC1B2D6-3AD4-4E8C-BB80-8BA540100C25}" destId="{1357852B-65E6-49F0-A3DC-EE9E0670EECC}" srcOrd="14" destOrd="0" presId="urn:microsoft.com/office/officeart/2005/8/layout/cycle5"/>
    <dgm:cxn modelId="{220DDC21-C38F-45FA-B703-F36FFC9E9916}" type="presParOf" srcId="{5FC1B2D6-3AD4-4E8C-BB80-8BA540100C25}" destId="{81B8D57B-0E8D-441F-9B37-C11C00A4494F}" srcOrd="15" destOrd="0" presId="urn:microsoft.com/office/officeart/2005/8/layout/cycle5"/>
    <dgm:cxn modelId="{2219D8F1-A994-4568-855D-0DEC56F0EEB3}" type="presParOf" srcId="{5FC1B2D6-3AD4-4E8C-BB80-8BA540100C25}" destId="{9FD1E16F-05A9-4B4E-8A2F-BBC2D3DDBEE8}" srcOrd="16" destOrd="0" presId="urn:microsoft.com/office/officeart/2005/8/layout/cycle5"/>
    <dgm:cxn modelId="{920EE5B8-6E6C-4906-87DD-A8CC84E0898B}" type="presParOf" srcId="{5FC1B2D6-3AD4-4E8C-BB80-8BA540100C25}" destId="{F3435C74-9E6B-452B-B404-EF9071BD7BFA}" srcOrd="17"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0FEBB1-5A2A-44B4-9E46-70A7E3680EA8}">
      <dsp:nvSpPr>
        <dsp:cNvPr id="0" name=""/>
        <dsp:cNvSpPr/>
      </dsp:nvSpPr>
      <dsp:spPr>
        <a:xfrm>
          <a:off x="2501056" y="1965"/>
          <a:ext cx="1093886" cy="711026"/>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nl-NL" sz="1100" kern="1200" dirty="0" smtClean="0"/>
            <a:t>Nazorg</a:t>
          </a:r>
          <a:endParaRPr lang="nl-NL" sz="1100" kern="1200" dirty="0"/>
        </a:p>
      </dsp:txBody>
      <dsp:txXfrm>
        <a:off x="2535765" y="36674"/>
        <a:ext cx="1024468" cy="641608"/>
      </dsp:txXfrm>
    </dsp:sp>
    <dsp:sp modelId="{0B4C058E-1C27-4272-92F9-3570AD48A157}">
      <dsp:nvSpPr>
        <dsp:cNvPr id="0" name=""/>
        <dsp:cNvSpPr/>
      </dsp:nvSpPr>
      <dsp:spPr>
        <a:xfrm>
          <a:off x="1373478" y="357478"/>
          <a:ext cx="3349042" cy="3349042"/>
        </a:xfrm>
        <a:custGeom>
          <a:avLst/>
          <a:gdLst/>
          <a:ahLst/>
          <a:cxnLst/>
          <a:rect l="0" t="0" r="0" b="0"/>
          <a:pathLst>
            <a:path>
              <a:moveTo>
                <a:pt x="2358937" y="146255"/>
              </a:moveTo>
              <a:arcTo wR="1674521" hR="1674521" stAng="17647481" swAng="923510"/>
            </a:path>
          </a:pathLst>
        </a:custGeom>
        <a:noFill/>
        <a:ln w="9525" cap="rnd"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2C9EF29F-CA79-4A25-AAD9-F9412C5BCCAF}">
      <dsp:nvSpPr>
        <dsp:cNvPr id="0" name=""/>
        <dsp:cNvSpPr/>
      </dsp:nvSpPr>
      <dsp:spPr>
        <a:xfrm>
          <a:off x="3951234" y="839226"/>
          <a:ext cx="1093886" cy="711026"/>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nl-NL" sz="1100" kern="1200" dirty="0" smtClean="0"/>
            <a:t>Specificeren </a:t>
          </a:r>
        </a:p>
      </dsp:txBody>
      <dsp:txXfrm>
        <a:off x="3985943" y="873935"/>
        <a:ext cx="1024468" cy="641608"/>
      </dsp:txXfrm>
    </dsp:sp>
    <dsp:sp modelId="{5AACE67B-AA98-42EB-9CC7-EB73143C122B}">
      <dsp:nvSpPr>
        <dsp:cNvPr id="0" name=""/>
        <dsp:cNvSpPr/>
      </dsp:nvSpPr>
      <dsp:spPr>
        <a:xfrm>
          <a:off x="1373478" y="357478"/>
          <a:ext cx="3349042" cy="3349042"/>
        </a:xfrm>
        <a:custGeom>
          <a:avLst/>
          <a:gdLst/>
          <a:ahLst/>
          <a:cxnLst/>
          <a:rect l="0" t="0" r="0" b="0"/>
          <a:pathLst>
            <a:path>
              <a:moveTo>
                <a:pt x="3322956" y="1380105"/>
              </a:moveTo>
              <a:arcTo wR="1674521" hR="1674521" stAng="20992414" swAng="1215173"/>
            </a:path>
          </a:pathLst>
        </a:custGeom>
        <a:noFill/>
        <a:ln w="9525" cap="rnd"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05DD0AC2-FEC0-45B1-8D8C-3FE98C7FB7DF}">
      <dsp:nvSpPr>
        <dsp:cNvPr id="0" name=""/>
        <dsp:cNvSpPr/>
      </dsp:nvSpPr>
      <dsp:spPr>
        <a:xfrm>
          <a:off x="3951234" y="2513747"/>
          <a:ext cx="1093886" cy="711026"/>
        </a:xfrm>
        <a:prstGeom prst="roundRect">
          <a:avLst/>
        </a:prstGeom>
        <a:solidFill>
          <a:srgbClr val="00B0F0"/>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nl-NL" sz="1100" kern="1200" dirty="0" smtClean="0"/>
            <a:t>Selecteren</a:t>
          </a:r>
          <a:endParaRPr lang="nl-NL" sz="1100" kern="1200" dirty="0"/>
        </a:p>
      </dsp:txBody>
      <dsp:txXfrm>
        <a:off x="3985943" y="2548456"/>
        <a:ext cx="1024468" cy="641608"/>
      </dsp:txXfrm>
    </dsp:sp>
    <dsp:sp modelId="{5ABC48C3-620A-4764-B4E5-8E61A11A8890}">
      <dsp:nvSpPr>
        <dsp:cNvPr id="0" name=""/>
        <dsp:cNvSpPr/>
      </dsp:nvSpPr>
      <dsp:spPr>
        <a:xfrm>
          <a:off x="1373478" y="357478"/>
          <a:ext cx="3349042" cy="3349042"/>
        </a:xfrm>
        <a:custGeom>
          <a:avLst/>
          <a:gdLst/>
          <a:ahLst/>
          <a:cxnLst/>
          <a:rect l="0" t="0" r="0" b="0"/>
          <a:pathLst>
            <a:path>
              <a:moveTo>
                <a:pt x="2740020" y="2966315"/>
              </a:moveTo>
              <a:arcTo wR="1674521" hR="1674521" stAng="3029009" swAng="923510"/>
            </a:path>
          </a:pathLst>
        </a:custGeom>
        <a:noFill/>
        <a:ln w="9525" cap="rnd"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ED31DE2C-FB33-4041-A39F-A29CFBAD3939}">
      <dsp:nvSpPr>
        <dsp:cNvPr id="0" name=""/>
        <dsp:cNvSpPr/>
      </dsp:nvSpPr>
      <dsp:spPr>
        <a:xfrm>
          <a:off x="2501056" y="3351008"/>
          <a:ext cx="1093886" cy="711026"/>
        </a:xfrm>
        <a:prstGeom prst="roundRect">
          <a:avLst/>
        </a:prstGeom>
        <a:solidFill>
          <a:srgbClr val="00B0F0"/>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nl-NL" sz="1100" kern="1200" dirty="0" smtClean="0"/>
            <a:t>Contracteren</a:t>
          </a:r>
          <a:endParaRPr lang="nl-NL" sz="1100" kern="1200" dirty="0"/>
        </a:p>
      </dsp:txBody>
      <dsp:txXfrm>
        <a:off x="2535765" y="3385717"/>
        <a:ext cx="1024468" cy="641608"/>
      </dsp:txXfrm>
    </dsp:sp>
    <dsp:sp modelId="{A45A3198-F78C-4F9C-9C6D-DA2E643B5560}">
      <dsp:nvSpPr>
        <dsp:cNvPr id="0" name=""/>
        <dsp:cNvSpPr/>
      </dsp:nvSpPr>
      <dsp:spPr>
        <a:xfrm>
          <a:off x="1373478" y="357478"/>
          <a:ext cx="3349042" cy="3349042"/>
        </a:xfrm>
        <a:custGeom>
          <a:avLst/>
          <a:gdLst/>
          <a:ahLst/>
          <a:cxnLst/>
          <a:rect l="0" t="0" r="0" b="0"/>
          <a:pathLst>
            <a:path>
              <a:moveTo>
                <a:pt x="990104" y="3202786"/>
              </a:moveTo>
              <a:arcTo wR="1674521" hR="1674521" stAng="6847481" swAng="923510"/>
            </a:path>
          </a:pathLst>
        </a:custGeom>
        <a:noFill/>
        <a:ln w="9525" cap="rnd"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D983CA87-BCE1-4FD6-95B1-FE5957490FE7}">
      <dsp:nvSpPr>
        <dsp:cNvPr id="0" name=""/>
        <dsp:cNvSpPr/>
      </dsp:nvSpPr>
      <dsp:spPr>
        <a:xfrm>
          <a:off x="1050878" y="2513747"/>
          <a:ext cx="1093886" cy="711026"/>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nl-NL" sz="1100" kern="1200" dirty="0" smtClean="0"/>
            <a:t>Bestellen </a:t>
          </a:r>
          <a:endParaRPr lang="nl-NL" sz="1100" kern="1200" dirty="0"/>
        </a:p>
      </dsp:txBody>
      <dsp:txXfrm>
        <a:off x="1085587" y="2548456"/>
        <a:ext cx="1024468" cy="641608"/>
      </dsp:txXfrm>
    </dsp:sp>
    <dsp:sp modelId="{1357852B-65E6-49F0-A3DC-EE9E0670EECC}">
      <dsp:nvSpPr>
        <dsp:cNvPr id="0" name=""/>
        <dsp:cNvSpPr/>
      </dsp:nvSpPr>
      <dsp:spPr>
        <a:xfrm>
          <a:off x="1373478" y="357478"/>
          <a:ext cx="3349042" cy="3349042"/>
        </a:xfrm>
        <a:custGeom>
          <a:avLst/>
          <a:gdLst/>
          <a:ahLst/>
          <a:cxnLst/>
          <a:rect l="0" t="0" r="0" b="0"/>
          <a:pathLst>
            <a:path>
              <a:moveTo>
                <a:pt x="26085" y="1968937"/>
              </a:moveTo>
              <a:arcTo wR="1674521" hR="1674521" stAng="10192414" swAng="1215173"/>
            </a:path>
          </a:pathLst>
        </a:custGeom>
        <a:noFill/>
        <a:ln w="9525" cap="rnd"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81B8D57B-0E8D-441F-9B37-C11C00A4494F}">
      <dsp:nvSpPr>
        <dsp:cNvPr id="0" name=""/>
        <dsp:cNvSpPr/>
      </dsp:nvSpPr>
      <dsp:spPr>
        <a:xfrm>
          <a:off x="1050878" y="839226"/>
          <a:ext cx="1093886" cy="711026"/>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nl-NL" sz="1100" kern="1200" dirty="0" smtClean="0"/>
            <a:t>Bewaken</a:t>
          </a:r>
          <a:endParaRPr lang="nl-NL" sz="1100" kern="1200" dirty="0"/>
        </a:p>
      </dsp:txBody>
      <dsp:txXfrm>
        <a:off x="1085587" y="873935"/>
        <a:ext cx="1024468" cy="641608"/>
      </dsp:txXfrm>
    </dsp:sp>
    <dsp:sp modelId="{F3435C74-9E6B-452B-B404-EF9071BD7BFA}">
      <dsp:nvSpPr>
        <dsp:cNvPr id="0" name=""/>
        <dsp:cNvSpPr/>
      </dsp:nvSpPr>
      <dsp:spPr>
        <a:xfrm>
          <a:off x="1373478" y="357478"/>
          <a:ext cx="3349042" cy="3349042"/>
        </a:xfrm>
        <a:custGeom>
          <a:avLst/>
          <a:gdLst/>
          <a:ahLst/>
          <a:cxnLst/>
          <a:rect l="0" t="0" r="0" b="0"/>
          <a:pathLst>
            <a:path>
              <a:moveTo>
                <a:pt x="609022" y="382726"/>
              </a:moveTo>
              <a:arcTo wR="1674521" hR="1674521" stAng="13829009" swAng="923510"/>
            </a:path>
          </a:pathLst>
        </a:custGeom>
        <a:noFill/>
        <a:ln w="9525" cap="rnd"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0FEBB1-5A2A-44B4-9E46-70A7E3680EA8}">
      <dsp:nvSpPr>
        <dsp:cNvPr id="0" name=""/>
        <dsp:cNvSpPr/>
      </dsp:nvSpPr>
      <dsp:spPr>
        <a:xfrm>
          <a:off x="2113195" y="1087"/>
          <a:ext cx="958184" cy="622819"/>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nl-NL" sz="900" kern="1200" dirty="0" smtClean="0"/>
            <a:t>Nazorg</a:t>
          </a:r>
          <a:endParaRPr lang="nl-NL" sz="900" kern="1200" dirty="0"/>
        </a:p>
      </dsp:txBody>
      <dsp:txXfrm>
        <a:off x="2143599" y="31491"/>
        <a:ext cx="897376" cy="562011"/>
      </dsp:txXfrm>
    </dsp:sp>
    <dsp:sp modelId="{0B4C058E-1C27-4272-92F9-3570AD48A157}">
      <dsp:nvSpPr>
        <dsp:cNvPr id="0" name=""/>
        <dsp:cNvSpPr/>
      </dsp:nvSpPr>
      <dsp:spPr>
        <a:xfrm>
          <a:off x="1124813" y="312497"/>
          <a:ext cx="2934949" cy="2934949"/>
        </a:xfrm>
        <a:custGeom>
          <a:avLst/>
          <a:gdLst/>
          <a:ahLst/>
          <a:cxnLst/>
          <a:rect l="0" t="0" r="0" b="0"/>
          <a:pathLst>
            <a:path>
              <a:moveTo>
                <a:pt x="2067129" y="128110"/>
              </a:moveTo>
              <a:arcTo wR="1467474" hR="1467474" stAng="17647129" swAng="924145"/>
            </a:path>
          </a:pathLst>
        </a:custGeom>
        <a:noFill/>
        <a:ln w="9525" cap="rnd"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2C9EF29F-CA79-4A25-AAD9-F9412C5BCCAF}">
      <dsp:nvSpPr>
        <dsp:cNvPr id="0" name=""/>
        <dsp:cNvSpPr/>
      </dsp:nvSpPr>
      <dsp:spPr>
        <a:xfrm>
          <a:off x="3384066" y="734824"/>
          <a:ext cx="958184" cy="622819"/>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nl-NL" sz="900" kern="1200" dirty="0" smtClean="0"/>
            <a:t>Specificeren </a:t>
          </a:r>
        </a:p>
      </dsp:txBody>
      <dsp:txXfrm>
        <a:off x="3414470" y="765228"/>
        <a:ext cx="897376" cy="562011"/>
      </dsp:txXfrm>
    </dsp:sp>
    <dsp:sp modelId="{5AACE67B-AA98-42EB-9CC7-EB73143C122B}">
      <dsp:nvSpPr>
        <dsp:cNvPr id="0" name=""/>
        <dsp:cNvSpPr/>
      </dsp:nvSpPr>
      <dsp:spPr>
        <a:xfrm>
          <a:off x="1124813" y="312497"/>
          <a:ext cx="2934949" cy="2934949"/>
        </a:xfrm>
        <a:custGeom>
          <a:avLst/>
          <a:gdLst/>
          <a:ahLst/>
          <a:cxnLst/>
          <a:rect l="0" t="0" r="0" b="0"/>
          <a:pathLst>
            <a:path>
              <a:moveTo>
                <a:pt x="2912073" y="1209369"/>
              </a:moveTo>
              <a:arcTo wR="1467474" hR="1467474" stAng="20992194" swAng="1215612"/>
            </a:path>
          </a:pathLst>
        </a:custGeom>
        <a:noFill/>
        <a:ln w="9525" cap="rnd"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05DD0AC2-FEC0-45B1-8D8C-3FE98C7FB7DF}">
      <dsp:nvSpPr>
        <dsp:cNvPr id="0" name=""/>
        <dsp:cNvSpPr/>
      </dsp:nvSpPr>
      <dsp:spPr>
        <a:xfrm>
          <a:off x="3384066" y="2202299"/>
          <a:ext cx="958184" cy="622819"/>
        </a:xfrm>
        <a:prstGeom prst="roundRect">
          <a:avLst/>
        </a:prstGeom>
        <a:solidFill>
          <a:schemeClr val="accent3">
            <a:lumMod val="75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nl-NL" sz="900" kern="1200" dirty="0" smtClean="0"/>
            <a:t>Selecteren</a:t>
          </a:r>
          <a:endParaRPr lang="nl-NL" sz="900" kern="1200" dirty="0"/>
        </a:p>
      </dsp:txBody>
      <dsp:txXfrm>
        <a:off x="3414470" y="2232703"/>
        <a:ext cx="897376" cy="562011"/>
      </dsp:txXfrm>
    </dsp:sp>
    <dsp:sp modelId="{5ABC48C3-620A-4764-B4E5-8E61A11A8890}">
      <dsp:nvSpPr>
        <dsp:cNvPr id="0" name=""/>
        <dsp:cNvSpPr/>
      </dsp:nvSpPr>
      <dsp:spPr>
        <a:xfrm>
          <a:off x="1124813" y="312497"/>
          <a:ext cx="2934949" cy="2934949"/>
        </a:xfrm>
        <a:custGeom>
          <a:avLst/>
          <a:gdLst/>
          <a:ahLst/>
          <a:cxnLst/>
          <a:rect l="0" t="0" r="0" b="0"/>
          <a:pathLst>
            <a:path>
              <a:moveTo>
                <a:pt x="2401323" y="2599468"/>
              </a:moveTo>
              <a:arcTo wR="1467474" hR="1467474" stAng="3028726" swAng="924145"/>
            </a:path>
          </a:pathLst>
        </a:custGeom>
        <a:noFill/>
        <a:ln w="9525" cap="rnd"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ED31DE2C-FB33-4041-A39F-A29CFBAD3939}">
      <dsp:nvSpPr>
        <dsp:cNvPr id="0" name=""/>
        <dsp:cNvSpPr/>
      </dsp:nvSpPr>
      <dsp:spPr>
        <a:xfrm>
          <a:off x="2113195" y="2936036"/>
          <a:ext cx="958184" cy="622819"/>
        </a:xfrm>
        <a:prstGeom prst="roundRect">
          <a:avLst/>
        </a:prstGeom>
        <a:solidFill>
          <a:schemeClr val="accent3">
            <a:lumMod val="75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nl-NL" sz="900" kern="1200" dirty="0" smtClean="0"/>
            <a:t>Contracteren</a:t>
          </a:r>
          <a:endParaRPr lang="nl-NL" sz="900" kern="1200" dirty="0"/>
        </a:p>
      </dsp:txBody>
      <dsp:txXfrm>
        <a:off x="2143599" y="2966440"/>
        <a:ext cx="897376" cy="562011"/>
      </dsp:txXfrm>
    </dsp:sp>
    <dsp:sp modelId="{A45A3198-F78C-4F9C-9C6D-DA2E643B5560}">
      <dsp:nvSpPr>
        <dsp:cNvPr id="0" name=""/>
        <dsp:cNvSpPr/>
      </dsp:nvSpPr>
      <dsp:spPr>
        <a:xfrm>
          <a:off x="1124813" y="312497"/>
          <a:ext cx="2934949" cy="2934949"/>
        </a:xfrm>
        <a:custGeom>
          <a:avLst/>
          <a:gdLst/>
          <a:ahLst/>
          <a:cxnLst/>
          <a:rect l="0" t="0" r="0" b="0"/>
          <a:pathLst>
            <a:path>
              <a:moveTo>
                <a:pt x="867820" y="2806839"/>
              </a:moveTo>
              <a:arcTo wR="1467474" hR="1467474" stAng="6847129" swAng="924145"/>
            </a:path>
          </a:pathLst>
        </a:custGeom>
        <a:noFill/>
        <a:ln w="9525" cap="rnd"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D983CA87-BCE1-4FD6-95B1-FE5957490FE7}">
      <dsp:nvSpPr>
        <dsp:cNvPr id="0" name=""/>
        <dsp:cNvSpPr/>
      </dsp:nvSpPr>
      <dsp:spPr>
        <a:xfrm>
          <a:off x="842325" y="2202299"/>
          <a:ext cx="958184" cy="622819"/>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nl-NL" sz="900" kern="1200" dirty="0" smtClean="0"/>
            <a:t>Bestellen </a:t>
          </a:r>
          <a:endParaRPr lang="nl-NL" sz="900" kern="1200" dirty="0"/>
        </a:p>
      </dsp:txBody>
      <dsp:txXfrm>
        <a:off x="872729" y="2232703"/>
        <a:ext cx="897376" cy="562011"/>
      </dsp:txXfrm>
    </dsp:sp>
    <dsp:sp modelId="{1357852B-65E6-49F0-A3DC-EE9E0670EECC}">
      <dsp:nvSpPr>
        <dsp:cNvPr id="0" name=""/>
        <dsp:cNvSpPr/>
      </dsp:nvSpPr>
      <dsp:spPr>
        <a:xfrm>
          <a:off x="1124813" y="312497"/>
          <a:ext cx="2934949" cy="2934949"/>
        </a:xfrm>
        <a:custGeom>
          <a:avLst/>
          <a:gdLst/>
          <a:ahLst/>
          <a:cxnLst/>
          <a:rect l="0" t="0" r="0" b="0"/>
          <a:pathLst>
            <a:path>
              <a:moveTo>
                <a:pt x="22876" y="1725580"/>
              </a:moveTo>
              <a:arcTo wR="1467474" hR="1467474" stAng="10192194" swAng="1215612"/>
            </a:path>
          </a:pathLst>
        </a:custGeom>
        <a:noFill/>
        <a:ln w="9525" cap="rnd"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81B8D57B-0E8D-441F-9B37-C11C00A4494F}">
      <dsp:nvSpPr>
        <dsp:cNvPr id="0" name=""/>
        <dsp:cNvSpPr/>
      </dsp:nvSpPr>
      <dsp:spPr>
        <a:xfrm>
          <a:off x="842325" y="734824"/>
          <a:ext cx="958184" cy="622819"/>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nl-NL" sz="900" kern="1200" dirty="0" smtClean="0"/>
            <a:t>Bewaken</a:t>
          </a:r>
          <a:endParaRPr lang="nl-NL" sz="900" kern="1200" dirty="0"/>
        </a:p>
      </dsp:txBody>
      <dsp:txXfrm>
        <a:off x="872729" y="765228"/>
        <a:ext cx="897376" cy="562011"/>
      </dsp:txXfrm>
    </dsp:sp>
    <dsp:sp modelId="{F3435C74-9E6B-452B-B404-EF9071BD7BFA}">
      <dsp:nvSpPr>
        <dsp:cNvPr id="0" name=""/>
        <dsp:cNvSpPr/>
      </dsp:nvSpPr>
      <dsp:spPr>
        <a:xfrm>
          <a:off x="1124813" y="312497"/>
          <a:ext cx="2934949" cy="2934949"/>
        </a:xfrm>
        <a:custGeom>
          <a:avLst/>
          <a:gdLst/>
          <a:ahLst/>
          <a:cxnLst/>
          <a:rect l="0" t="0" r="0" b="0"/>
          <a:pathLst>
            <a:path>
              <a:moveTo>
                <a:pt x="533626" y="335481"/>
              </a:moveTo>
              <a:arcTo wR="1467474" hR="1467474" stAng="13828726" swAng="924145"/>
            </a:path>
          </a:pathLst>
        </a:custGeom>
        <a:noFill/>
        <a:ln w="9525" cap="rnd"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C1B1C6-0F37-4003-90F7-5FA482F0D0D1}" type="datetimeFigureOut">
              <a:rPr lang="nl-NL" smtClean="0"/>
              <a:t>29-8-2019</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CA1CCF-8951-4830-A5CC-52B1F36D2BF9}" type="slidenum">
              <a:rPr lang="nl-NL" smtClean="0"/>
              <a:t>‹nr.›</a:t>
            </a:fld>
            <a:endParaRPr lang="nl-NL"/>
          </a:p>
        </p:txBody>
      </p:sp>
    </p:spTree>
    <p:extLst>
      <p:ext uri="{BB962C8B-B14F-4D97-AF65-F5344CB8AC3E}">
        <p14:creationId xmlns:p14="http://schemas.microsoft.com/office/powerpoint/2010/main" val="16962538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70CA1CCF-8951-4830-A5CC-52B1F36D2BF9}" type="slidenum">
              <a:rPr lang="nl-NL" smtClean="0"/>
              <a:t>1</a:t>
            </a:fld>
            <a:endParaRPr lang="nl-NL"/>
          </a:p>
        </p:txBody>
      </p:sp>
    </p:spTree>
    <p:extLst>
      <p:ext uri="{BB962C8B-B14F-4D97-AF65-F5344CB8AC3E}">
        <p14:creationId xmlns:p14="http://schemas.microsoft.com/office/powerpoint/2010/main" val="12265664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dirty="0" smtClean="0"/>
              <a:t>1. Marktonderzoek</a:t>
            </a:r>
            <a:r>
              <a:rPr lang="nl-NL" dirty="0" smtClean="0"/>
              <a:t/>
            </a:r>
            <a:br>
              <a:rPr lang="nl-NL" dirty="0" smtClean="0"/>
            </a:br>
            <a:r>
              <a:rPr lang="nl-NL" dirty="0" smtClean="0"/>
              <a:t>Wat gebeurt er in de wereld om ons heen?</a:t>
            </a:r>
            <a:br>
              <a:rPr lang="nl-NL" dirty="0" smtClean="0"/>
            </a:br>
            <a:r>
              <a:rPr lang="nl-NL" dirty="0" smtClean="0"/>
              <a:t>Wat zijn de trends in de markt en technologie?</a:t>
            </a:r>
            <a:br>
              <a:rPr lang="nl-NL" dirty="0" smtClean="0"/>
            </a:br>
            <a:endParaRPr lang="nl-NL" dirty="0" smtClean="0"/>
          </a:p>
          <a:p>
            <a:r>
              <a:rPr lang="nl-NL" dirty="0" smtClean="0"/>
              <a:t>Wat zijn de klantbehoeften?</a:t>
            </a:r>
            <a:br>
              <a:rPr lang="nl-NL" dirty="0" smtClean="0"/>
            </a:br>
            <a:endParaRPr lang="nl-NL" dirty="0" smtClean="0"/>
          </a:p>
          <a:p>
            <a:r>
              <a:rPr lang="nl-NL" dirty="0" smtClean="0"/>
              <a:t>Wat doet de concurrentie?</a:t>
            </a:r>
            <a:br>
              <a:rPr lang="nl-NL" dirty="0" smtClean="0"/>
            </a:br>
            <a:endParaRPr lang="nl-NL" dirty="0" smtClean="0"/>
          </a:p>
          <a:p>
            <a:r>
              <a:rPr lang="nl-NL" dirty="0" smtClean="0"/>
              <a:t>Wat zijn de bedreigingen van toetreders tot jouw markt, toeleveranciers en substitutieproducten? </a:t>
            </a:r>
          </a:p>
          <a:p>
            <a:r>
              <a:rPr lang="nl-NL" dirty="0" smtClean="0"/>
              <a:t>De productmanager verzamelt op structurele wijze de informatie in gesprekken met klanten en potentiële klanten; door marktonderzoeken uit te laten voeren, internet, het lezen van artikelen en literatuur, met beursbezoek en door het bestuderen van concurrerende producten.</a:t>
            </a:r>
            <a:br>
              <a:rPr lang="nl-NL" dirty="0" smtClean="0"/>
            </a:br>
            <a:r>
              <a:rPr lang="nl-NL" dirty="0" smtClean="0"/>
              <a:t/>
            </a:r>
            <a:br>
              <a:rPr lang="nl-NL" dirty="0" smtClean="0"/>
            </a:br>
            <a:r>
              <a:rPr lang="nl-NL" dirty="0" smtClean="0"/>
              <a:t>Een tweede onderzoek wat absoluut niet vergeten mag worden is het analyseren van de resultaten van jouw producten en productgroepen. Wat zijn de wijzingen in omzet, marge, aantallen én samenstelling? Verandert dit in de tijd, per regio of per afnemer? Probeer zo goed mogelijk te begrijpen wat deze veranderingen veroorzaakt.</a:t>
            </a:r>
            <a:br>
              <a:rPr lang="nl-NL" dirty="0" smtClean="0"/>
            </a:br>
            <a:r>
              <a:rPr lang="nl-NL" dirty="0" smtClean="0"/>
              <a:t/>
            </a:r>
            <a:br>
              <a:rPr lang="nl-NL" dirty="0" smtClean="0"/>
            </a:br>
            <a:r>
              <a:rPr lang="nl-NL" b="1" dirty="0" smtClean="0"/>
              <a:t>2. Schrijven van productbusinessplannen</a:t>
            </a:r>
            <a:r>
              <a:rPr lang="nl-NL" dirty="0" smtClean="0"/>
              <a:t/>
            </a:r>
            <a:br>
              <a:rPr lang="nl-NL" dirty="0" smtClean="0"/>
            </a:br>
            <a:r>
              <a:rPr lang="nl-NL" dirty="0" smtClean="0"/>
              <a:t>Doordat je de wereld om je heen continu in beeld hebt, </a:t>
            </a:r>
            <a:r>
              <a:rPr lang="nl-NL" dirty="0" err="1" smtClean="0"/>
              <a:t>zul</a:t>
            </a:r>
            <a:r>
              <a:rPr lang="nl-NL" dirty="0" smtClean="0"/>
              <a:t> je steeds opnieuw nieuwe kansen zien (of bedreigingen willen afwenden). Deze </a:t>
            </a:r>
            <a:r>
              <a:rPr lang="nl-NL" dirty="0" err="1" smtClean="0"/>
              <a:t>zul</a:t>
            </a:r>
            <a:r>
              <a:rPr lang="nl-NL" dirty="0" smtClean="0"/>
              <a:t> je voor jouw aandachtgebied uit moeten werken. Je schrijft daartoe productbusinessplannen waarin je onderbouwt hoe je de nog niet ingevulde uitdagingen in de markt te gelde wil maken: met nieuwe producten en diensten of uitbreidingen op/verbetering van bestaande. Overigens kan dit ook betekenen dat je een product uit de markt gaat nemen.</a:t>
            </a:r>
            <a:br>
              <a:rPr lang="nl-NL" dirty="0" smtClean="0"/>
            </a:br>
            <a:r>
              <a:rPr lang="nl-NL" dirty="0" smtClean="0"/>
              <a:t/>
            </a:r>
            <a:br>
              <a:rPr lang="nl-NL" dirty="0" smtClean="0"/>
            </a:br>
            <a:r>
              <a:rPr lang="nl-NL" dirty="0" smtClean="0"/>
              <a:t>Ook initieer en actualiseer je productbeleid, –strategie en –portfolio. Je opereert daarbij natuurlijk wel binnen de kaders van de markt- en technologiestrategie van de organisatie. Je scope bedraagt daarom meestal 1 tot 3 jaar: langer dan de scope van sales, die het budget van dit jaar wil halen, maar korter dan de organisatiestrategie. Verder neem je hier de beslissingen over zelf maken of inkopen en het identificeren en ontwikkelen van partnerships.</a:t>
            </a:r>
            <a:br>
              <a:rPr lang="nl-NL" dirty="0" smtClean="0"/>
            </a:br>
            <a:r>
              <a:rPr lang="nl-NL" dirty="0" smtClean="0"/>
              <a:t/>
            </a:r>
            <a:br>
              <a:rPr lang="nl-NL" dirty="0" smtClean="0"/>
            </a:br>
            <a:r>
              <a:rPr lang="nl-NL" dirty="0" smtClean="0"/>
              <a:t>Een belangrijk onderdeel bij deze activiteit is het prioriteren van </a:t>
            </a:r>
            <a:r>
              <a:rPr lang="nl-NL" dirty="0" err="1" smtClean="0"/>
              <a:t>productontwikkelopdrachten</a:t>
            </a:r>
            <a:r>
              <a:rPr lang="nl-NL" dirty="0" smtClean="0"/>
              <a:t>: op welke wijze wordt de beschikbare capaciteit (van de ontwikkelafdelingen, maar zeker ook van jezelf) zo efficiënt mogelijk ingezet.</a:t>
            </a:r>
            <a:br>
              <a:rPr lang="nl-NL" dirty="0" smtClean="0"/>
            </a:br>
            <a:r>
              <a:rPr lang="nl-NL" dirty="0" smtClean="0"/>
              <a:t/>
            </a:r>
            <a:br>
              <a:rPr lang="nl-NL" dirty="0" smtClean="0"/>
            </a:br>
            <a:r>
              <a:rPr lang="nl-NL" b="1" dirty="0" smtClean="0"/>
              <a:t>3. Productdefinitie en –ontwerp</a:t>
            </a:r>
            <a:r>
              <a:rPr lang="nl-NL" dirty="0" smtClean="0"/>
              <a:t/>
            </a:r>
            <a:br>
              <a:rPr lang="nl-NL" dirty="0" smtClean="0"/>
            </a:br>
            <a:r>
              <a:rPr lang="nl-NL" dirty="0" smtClean="0"/>
              <a:t>Voor de ontwikkeling gestart kan worden, dient heel duidelijk beschreven te worden wat een product of productuitbreiding dient te doen. Daarbij geef je duidelijk aan welke prioriteit de verschillende productmogelijkheden hebben, gebaseerd op productvisie, doelgroep, onderscheidend vermogen, kostreducties, kwaliteit, </a:t>
            </a:r>
            <a:r>
              <a:rPr lang="nl-NL" dirty="0" err="1" smtClean="0"/>
              <a:t>gebruiksituaties</a:t>
            </a:r>
            <a:r>
              <a:rPr lang="nl-NL" dirty="0" smtClean="0"/>
              <a:t>, systeem- en performance-eisen, verkoop- en ondersteuningseisen, etc.</a:t>
            </a:r>
            <a:br>
              <a:rPr lang="nl-NL" dirty="0" smtClean="0"/>
            </a:br>
            <a:r>
              <a:rPr lang="nl-NL" dirty="0" smtClean="0"/>
              <a:t/>
            </a:r>
            <a:br>
              <a:rPr lang="nl-NL" dirty="0" smtClean="0"/>
            </a:br>
            <a:r>
              <a:rPr lang="nl-NL" dirty="0" smtClean="0"/>
              <a:t>In deze fase beschrijf je ‘wat’ je wilt realiseren. Laat het ‘hoe’ over aan de specialisten op de ontwikkelafdelingen. Denk daarbij ook aan de niet-functionele specificaties zoals uitstraling van het product: kleur, gebruikersinterface en gebruikersinteractie. Maar ook betrouwbaarheid van het product en natuurlijk de gewenste time </a:t>
            </a:r>
            <a:r>
              <a:rPr lang="nl-NL" dirty="0" err="1" smtClean="0"/>
              <a:t>to</a:t>
            </a:r>
            <a:r>
              <a:rPr lang="nl-NL" dirty="0" smtClean="0"/>
              <a:t> market. Dit geheel leg je uiteindelijk vast in een product </a:t>
            </a:r>
            <a:r>
              <a:rPr lang="nl-NL" dirty="0" err="1" smtClean="0"/>
              <a:t>requirements</a:t>
            </a:r>
            <a:r>
              <a:rPr lang="nl-NL" dirty="0" smtClean="0"/>
              <a:t> document (PRD).</a:t>
            </a:r>
            <a:br>
              <a:rPr lang="nl-NL" dirty="0" smtClean="0"/>
            </a:br>
            <a:r>
              <a:rPr lang="nl-NL" dirty="0" smtClean="0"/>
              <a:t/>
            </a:r>
            <a:br>
              <a:rPr lang="nl-NL" dirty="0" smtClean="0"/>
            </a:br>
            <a:r>
              <a:rPr lang="nl-NL" b="1" dirty="0" smtClean="0"/>
              <a:t>4. Project management</a:t>
            </a:r>
            <a:r>
              <a:rPr lang="nl-NL" dirty="0" smtClean="0"/>
              <a:t/>
            </a:r>
            <a:br>
              <a:rPr lang="nl-NL" dirty="0" smtClean="0"/>
            </a:br>
            <a:r>
              <a:rPr lang="nl-NL" dirty="0" smtClean="0"/>
              <a:t>Gezien de grote hoeveelheid van activiteiten die je uit moet voeren, kun je nooit de uitvoerende afdelingen als projectmanager aansturen. Om te zorgen dat je productideeën toch ze goed mogelijk uitgevoerd worden beperk je je daarom tot het geven van opdrachten aan de afdelingen R&amp;D en communicatie. Maar bij nieuwe of afwijkende productaantallen ook aan Logistiek en Productie (L&amp;P). </a:t>
            </a:r>
            <a:br>
              <a:rPr lang="nl-NL" dirty="0" smtClean="0"/>
            </a:br>
            <a:r>
              <a:rPr lang="nl-NL" dirty="0" smtClean="0"/>
              <a:t/>
            </a:r>
            <a:br>
              <a:rPr lang="nl-NL" dirty="0" smtClean="0"/>
            </a:br>
            <a:r>
              <a:rPr lang="nl-NL" dirty="0" smtClean="0"/>
              <a:t>Daartoe werk je nauw samen met de projectleiders om de verschillende disciplines binnen de organisatie op elkaar af te stemmen zodat het product op tijd en binnen budget ontwikkelt en in de markt gezet wordt. Je overlegt periodiek met de projectteams en indien nodig neem je corrigerende maatregelen bij afwijkingen (in tijd/kosten/functie/kwaliteit).</a:t>
            </a:r>
            <a:br>
              <a:rPr lang="nl-NL" dirty="0" smtClean="0"/>
            </a:br>
            <a:r>
              <a:rPr lang="nl-NL" dirty="0" smtClean="0"/>
              <a:t/>
            </a:r>
            <a:br>
              <a:rPr lang="nl-NL" dirty="0" smtClean="0"/>
            </a:br>
            <a:r>
              <a:rPr lang="nl-NL" b="1" dirty="0" smtClean="0"/>
              <a:t>5. Het product verkondigen en uitdragen (‘verrukking’ over het product te creëren)</a:t>
            </a:r>
            <a:r>
              <a:rPr lang="nl-NL" dirty="0" smtClean="0"/>
              <a:t/>
            </a:r>
            <a:br>
              <a:rPr lang="nl-NL" dirty="0" smtClean="0"/>
            </a:br>
            <a:r>
              <a:rPr lang="nl-NL" dirty="0" smtClean="0"/>
              <a:t>Zoals ik in de inleiding al schreef </a:t>
            </a:r>
            <a:r>
              <a:rPr lang="nl-NL" dirty="0" err="1" smtClean="0"/>
              <a:t>zul</a:t>
            </a:r>
            <a:r>
              <a:rPr lang="nl-NL" dirty="0" smtClean="0"/>
              <a:t> je moeten zorgen dat de andere afdelingen binnen je organisatie over de juiste informatie kunnen beschikken. Sterker nog, eigenlijk moet je zorgen dat ze net zo enthousiast over het product zijn als jij.</a:t>
            </a:r>
            <a:br>
              <a:rPr lang="nl-NL" dirty="0" smtClean="0"/>
            </a:br>
            <a:r>
              <a:rPr lang="nl-NL" dirty="0" smtClean="0"/>
              <a:t/>
            </a:r>
            <a:br>
              <a:rPr lang="nl-NL" dirty="0" smtClean="0"/>
            </a:br>
            <a:r>
              <a:rPr lang="nl-NL" dirty="0" smtClean="0"/>
              <a:t>Daartoe communiceer je de sterke verkoopargumenten (klantvoordelen!) en mogelijkheden per doelgroep. Je komt krachtig op voor het product naar interne teams zoals verkoop, marketing, support en directie. En ondersteunt de verkoopkantoren bij introducties en besprekingen van jouw producten.</a:t>
            </a:r>
            <a:br>
              <a:rPr lang="nl-NL" dirty="0" smtClean="0"/>
            </a:br>
            <a:r>
              <a:rPr lang="nl-NL" dirty="0" smtClean="0"/>
              <a:t/>
            </a:r>
            <a:br>
              <a:rPr lang="nl-NL" dirty="0" smtClean="0"/>
            </a:br>
            <a:r>
              <a:rPr lang="nl-NL" dirty="0" smtClean="0"/>
              <a:t>Voor bestaande producten reageer je op aanvragen vanuit de gehele organisatie voor productwijzigingen (</a:t>
            </a:r>
            <a:r>
              <a:rPr lang="nl-NL" dirty="0" err="1" smtClean="0"/>
              <a:t>RFC’s</a:t>
            </a:r>
            <a:r>
              <a:rPr lang="nl-NL" dirty="0" smtClean="0"/>
              <a:t>) en de door de afdeling product support geëscaleerde problemen (Off </a:t>
            </a:r>
            <a:r>
              <a:rPr lang="nl-NL" dirty="0" err="1" smtClean="0"/>
              <a:t>specs</a:t>
            </a:r>
            <a:r>
              <a:rPr lang="nl-NL" dirty="0" smtClean="0"/>
              <a:t>).</a:t>
            </a:r>
            <a:br>
              <a:rPr lang="nl-NL" dirty="0" smtClean="0"/>
            </a:br>
            <a:r>
              <a:rPr lang="nl-NL" dirty="0" smtClean="0"/>
              <a:t/>
            </a:r>
            <a:br>
              <a:rPr lang="nl-NL" dirty="0" smtClean="0"/>
            </a:br>
            <a:r>
              <a:rPr lang="nl-NL" b="1" dirty="0" smtClean="0"/>
              <a:t>6. Product marketing</a:t>
            </a:r>
            <a:r>
              <a:rPr lang="nl-NL" dirty="0" smtClean="0"/>
              <a:t/>
            </a:r>
            <a:br>
              <a:rPr lang="nl-NL" dirty="0" smtClean="0"/>
            </a:br>
            <a:r>
              <a:rPr lang="nl-NL" dirty="0" smtClean="0"/>
              <a:t>Hoewel een goed product makkelijker verkoopt dan een slecht, </a:t>
            </a:r>
            <a:r>
              <a:rPr lang="nl-NL" dirty="0" err="1" smtClean="0"/>
              <a:t>zul</a:t>
            </a:r>
            <a:r>
              <a:rPr lang="nl-NL" dirty="0" smtClean="0"/>
              <a:t> je de wereld altijd moeten informeren en enthousiasmeren. Dat begint met het zelfstandig en in samenwerking met de verkooporganisaties bepalen en/of actualiseren van productpositionering, prijsstelling, promotie, product portfolio en stellingname ten opzichte van de concurrentie.</a:t>
            </a:r>
            <a:br>
              <a:rPr lang="nl-NL" dirty="0" smtClean="0"/>
            </a:br>
            <a:r>
              <a:rPr lang="nl-NL" dirty="0" smtClean="0"/>
              <a:t/>
            </a:r>
            <a:br>
              <a:rPr lang="nl-NL" dirty="0" smtClean="0"/>
            </a:br>
            <a:r>
              <a:rPr lang="nl-NL" dirty="0" smtClean="0"/>
              <a:t>Je promoot en positioneert zelfstandig en in samenwerking met de afdelingen marketing en communicatie het product, de klantvoordelen en de toepassingsmogelijkheden naar pers, dealers en klanten. En je draagt bij aan het neerzetten van de naam en reputatie van de organisatie in de markt via datasheets, presentatiemateriaal, brochures, websites, persberichten en beurzen.</a:t>
            </a:r>
            <a:endParaRPr lang="nl-NL" dirty="0"/>
          </a:p>
        </p:txBody>
      </p:sp>
      <p:sp>
        <p:nvSpPr>
          <p:cNvPr id="4" name="Tijdelijke aanduiding voor dianummer 3"/>
          <p:cNvSpPr>
            <a:spLocks noGrp="1"/>
          </p:cNvSpPr>
          <p:nvPr>
            <p:ph type="sldNum" sz="quarter" idx="10"/>
          </p:nvPr>
        </p:nvSpPr>
        <p:spPr/>
        <p:txBody>
          <a:bodyPr/>
          <a:lstStyle/>
          <a:p>
            <a:fld id="{70CA1CCF-8951-4830-A5CC-52B1F36D2BF9}" type="slidenum">
              <a:rPr lang="nl-NL" smtClean="0"/>
              <a:t>6</a:t>
            </a:fld>
            <a:endParaRPr lang="nl-NL"/>
          </a:p>
        </p:txBody>
      </p:sp>
    </p:spTree>
    <p:extLst>
      <p:ext uri="{BB962C8B-B14F-4D97-AF65-F5344CB8AC3E}">
        <p14:creationId xmlns:p14="http://schemas.microsoft.com/office/powerpoint/2010/main" val="20791107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
            </a:r>
            <a:br>
              <a:rPr lang="nl-NL" dirty="0" smtClean="0"/>
            </a:br>
            <a:r>
              <a:rPr lang="nl-NL" dirty="0" smtClean="0"/>
              <a:t>In grote lijnen vormen deze werkzaamheden een continu proces van 6 activiteiten. 1. Wat gebeurt er in de wereld om ons heen? 2. Wat zijn de grootste uitdagingen? 3. Met welke producten of productaanpassingen ga we hier op reageren? 4. Zorgen dat deze gerealiseerd worden. 5. De hele organisatie enthousiast maken. En 6. Het wereldkundig maken van wat gerealiseerd is. </a:t>
            </a:r>
            <a:endParaRPr lang="nl-NL" dirty="0"/>
          </a:p>
        </p:txBody>
      </p:sp>
      <p:sp>
        <p:nvSpPr>
          <p:cNvPr id="4" name="Tijdelijke aanduiding voor dianummer 3"/>
          <p:cNvSpPr>
            <a:spLocks noGrp="1"/>
          </p:cNvSpPr>
          <p:nvPr>
            <p:ph type="sldNum" sz="quarter" idx="10"/>
          </p:nvPr>
        </p:nvSpPr>
        <p:spPr/>
        <p:txBody>
          <a:bodyPr/>
          <a:lstStyle/>
          <a:p>
            <a:fld id="{70CA1CCF-8951-4830-A5CC-52B1F36D2BF9}" type="slidenum">
              <a:rPr lang="nl-NL" smtClean="0"/>
              <a:t>7</a:t>
            </a:fld>
            <a:endParaRPr lang="nl-NL"/>
          </a:p>
        </p:txBody>
      </p:sp>
    </p:spTree>
    <p:extLst>
      <p:ext uri="{BB962C8B-B14F-4D97-AF65-F5344CB8AC3E}">
        <p14:creationId xmlns:p14="http://schemas.microsoft.com/office/powerpoint/2010/main" val="40172774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nl-NL" smtClean="0"/>
              <a:t>Klik om de stijl te bewerken</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3D636C07-7E76-46D3-B86B-6AF7C60E533E}" type="datetimeFigureOut">
              <a:rPr lang="nl-NL" smtClean="0"/>
              <a:t>29-8-2019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A9096D49-DAE3-40DE-93E0-41688E0A5016}" type="slidenum">
              <a:rPr lang="nl-NL" smtClean="0"/>
              <a:t>‹nr.›</a:t>
            </a:fld>
            <a:endParaRPr lang="nl-NL"/>
          </a:p>
        </p:txBody>
      </p:sp>
    </p:spTree>
    <p:extLst>
      <p:ext uri="{BB962C8B-B14F-4D97-AF65-F5344CB8AC3E}">
        <p14:creationId xmlns:p14="http://schemas.microsoft.com/office/powerpoint/2010/main" val="3964531692"/>
      </p:ext>
    </p:extLst>
  </p:cSld>
  <p:clrMapOvr>
    <a:masterClrMapping/>
  </p:clrMapOvr>
  <p:transition spd="slow">
    <p:push dir="u"/>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sche 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3D636C07-7E76-46D3-B86B-6AF7C60E533E}" type="datetimeFigureOut">
              <a:rPr lang="nl-NL" smtClean="0"/>
              <a:t>29-8-2019</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A9096D49-DAE3-40DE-93E0-41688E0A5016}" type="slidenum">
              <a:rPr lang="nl-NL" smtClean="0"/>
              <a:t>‹nr.›</a:t>
            </a:fld>
            <a:endParaRPr lang="nl-NL"/>
          </a:p>
        </p:txBody>
      </p:sp>
    </p:spTree>
    <p:extLst>
      <p:ext uri="{BB962C8B-B14F-4D97-AF65-F5344CB8AC3E}">
        <p14:creationId xmlns:p14="http://schemas.microsoft.com/office/powerpoint/2010/main" val="2231373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nl-NL" smtClean="0"/>
              <a:t>Klik om de stijl te bewerken</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3D636C07-7E76-46D3-B86B-6AF7C60E533E}" type="datetimeFigureOut">
              <a:rPr lang="nl-NL" smtClean="0"/>
              <a:t>29-8-2019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A9096D49-DAE3-40DE-93E0-41688E0A5016}" type="slidenum">
              <a:rPr lang="nl-NL" smtClean="0"/>
              <a:t>‹nr.›</a:t>
            </a:fld>
            <a:endParaRPr lang="nl-NL"/>
          </a:p>
        </p:txBody>
      </p:sp>
    </p:spTree>
    <p:extLst>
      <p:ext uri="{BB962C8B-B14F-4D97-AF65-F5344CB8AC3E}">
        <p14:creationId xmlns:p14="http://schemas.microsoft.com/office/powerpoint/2010/main" val="12135228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nl-NL" smtClean="0"/>
              <a:t>Klik om de stijl te bewerken</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nl-NL" smtClean="0"/>
              <a:t>Klik om de modelstijlen te bewerken</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3D636C07-7E76-46D3-B86B-6AF7C60E533E}" type="datetimeFigureOut">
              <a:rPr lang="nl-NL" smtClean="0"/>
              <a:t>29-8-2019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A9096D49-DAE3-40DE-93E0-41688E0A5016}" type="slidenum">
              <a:rPr lang="nl-NL" smtClean="0"/>
              <a:t>‹nr.›</a:t>
            </a:fld>
            <a:endParaRPr lang="nl-NL"/>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36221907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nl-NL" smtClean="0"/>
              <a:t>Klik om de stijl te bewerken</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3D636C07-7E76-46D3-B86B-6AF7C60E533E}" type="datetimeFigureOut">
              <a:rPr lang="nl-NL" smtClean="0"/>
              <a:t>29-8-2019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A9096D49-DAE3-40DE-93E0-41688E0A5016}" type="slidenum">
              <a:rPr lang="nl-NL" smtClean="0"/>
              <a:t>‹nr.›</a:t>
            </a:fld>
            <a:endParaRPr lang="nl-NL"/>
          </a:p>
        </p:txBody>
      </p:sp>
    </p:spTree>
    <p:extLst>
      <p:ext uri="{BB962C8B-B14F-4D97-AF65-F5344CB8AC3E}">
        <p14:creationId xmlns:p14="http://schemas.microsoft.com/office/powerpoint/2010/main" val="28115479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m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nl-NL" smtClean="0"/>
              <a:t>Klik om de stijl te bewerken</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D636C07-7E76-46D3-B86B-6AF7C60E533E}" type="datetimeFigureOut">
              <a:rPr lang="nl-NL" smtClean="0"/>
              <a:t>29-8-2019</a:t>
            </a:fld>
            <a:endParaRPr lang="nl-NL"/>
          </a:p>
        </p:txBody>
      </p:sp>
      <p:sp>
        <p:nvSpPr>
          <p:cNvPr id="4"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A9096D49-DAE3-40DE-93E0-41688E0A5016}" type="slidenum">
              <a:rPr lang="nl-NL" smtClean="0"/>
              <a:t>‹nr.›</a:t>
            </a:fld>
            <a:endParaRPr lang="nl-NL"/>
          </a:p>
        </p:txBody>
      </p:sp>
    </p:spTree>
    <p:extLst>
      <p:ext uri="{BB962C8B-B14F-4D97-AF65-F5344CB8AC3E}">
        <p14:creationId xmlns:p14="http://schemas.microsoft.com/office/powerpoint/2010/main" val="7846423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Afbeelding-ko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nl-NL" smtClean="0"/>
              <a:t>Klik om de stijl te bewerken</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D636C07-7E76-46D3-B86B-6AF7C60E533E}" type="datetimeFigureOut">
              <a:rPr lang="nl-NL" smtClean="0"/>
              <a:t>29-8-2019</a:t>
            </a:fld>
            <a:endParaRPr lang="nl-NL"/>
          </a:p>
        </p:txBody>
      </p:sp>
      <p:sp>
        <p:nvSpPr>
          <p:cNvPr id="4"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A9096D49-DAE3-40DE-93E0-41688E0A5016}" type="slidenum">
              <a:rPr lang="nl-NL" smtClean="0"/>
              <a:t>‹nr.›</a:t>
            </a:fld>
            <a:endParaRPr lang="nl-NL"/>
          </a:p>
        </p:txBody>
      </p:sp>
    </p:spTree>
    <p:extLst>
      <p:ext uri="{BB962C8B-B14F-4D97-AF65-F5344CB8AC3E}">
        <p14:creationId xmlns:p14="http://schemas.microsoft.com/office/powerpoint/2010/main" val="32805564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nchor="t" anchorCtr="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3D636C07-7E76-46D3-B86B-6AF7C60E533E}" type="datetimeFigureOut">
              <a:rPr lang="nl-NL" smtClean="0"/>
              <a:t>29-8-2019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A9096D49-DAE3-40DE-93E0-41688E0A5016}" type="slidenum">
              <a:rPr lang="nl-NL" smtClean="0"/>
              <a:t>‹nr.›</a:t>
            </a:fld>
            <a:endParaRPr lang="nl-NL"/>
          </a:p>
        </p:txBody>
      </p:sp>
    </p:spTree>
    <p:extLst>
      <p:ext uri="{BB962C8B-B14F-4D97-AF65-F5344CB8AC3E}">
        <p14:creationId xmlns:p14="http://schemas.microsoft.com/office/powerpoint/2010/main" val="2682266700"/>
      </p:ext>
    </p:extLst>
  </p:cSld>
  <p:clrMapOvr>
    <a:masterClrMapping/>
  </p:clrMapOvr>
  <p:transition spd="slow">
    <p:push dir="u"/>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nl-NL" smtClean="0"/>
              <a:t>Klik om de stijl te bewerken</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3D636C07-7E76-46D3-B86B-6AF7C60E533E}" type="datetimeFigureOut">
              <a:rPr lang="nl-NL" smtClean="0"/>
              <a:t>29-8-2019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A9096D49-DAE3-40DE-93E0-41688E0A5016}" type="slidenum">
              <a:rPr lang="nl-NL" smtClean="0"/>
              <a:t>‹nr.›</a:t>
            </a:fld>
            <a:endParaRPr lang="nl-NL"/>
          </a:p>
        </p:txBody>
      </p:sp>
    </p:spTree>
    <p:extLst>
      <p:ext uri="{BB962C8B-B14F-4D97-AF65-F5344CB8AC3E}">
        <p14:creationId xmlns:p14="http://schemas.microsoft.com/office/powerpoint/2010/main" val="1796987058"/>
      </p:ext>
    </p:extLst>
  </p:cSld>
  <p:clrMapOvr>
    <a:masterClrMapping/>
  </p:clrMapOvr>
  <p:transition spd="slow">
    <p:push dir="u"/>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3"/>
          <p:cNvSpPr>
            <a:spLocks noGrp="1"/>
          </p:cNvSpPr>
          <p:nvPr>
            <p:ph type="dt" sz="half" idx="10"/>
          </p:nvPr>
        </p:nvSpPr>
        <p:spPr/>
        <p:txBody>
          <a:bodyPr/>
          <a:lstStyle/>
          <a:p>
            <a:fld id="{3D636C07-7E76-46D3-B86B-6AF7C60E533E}" type="datetimeFigureOut">
              <a:rPr lang="nl-NL" smtClean="0"/>
              <a:t>29-8-2019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A9096D49-DAE3-40DE-93E0-41688E0A5016}" type="slidenum">
              <a:rPr lang="nl-NL" smtClean="0"/>
              <a:t>‹nr.›</a:t>
            </a:fld>
            <a:endParaRPr lang="nl-NL"/>
          </a:p>
        </p:txBody>
      </p:sp>
    </p:spTree>
    <p:extLst>
      <p:ext uri="{BB962C8B-B14F-4D97-AF65-F5344CB8AC3E}">
        <p14:creationId xmlns:p14="http://schemas.microsoft.com/office/powerpoint/2010/main" val="3996080446"/>
      </p:ext>
    </p:extLst>
  </p:cSld>
  <p:clrMapOvr>
    <a:masterClrMapping/>
  </p:clrMapOvr>
  <p:transition spd="slow">
    <p:push dir="u"/>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nl-NL" smtClean="0"/>
              <a:t>Klik om de stijl te bewerken</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3D636C07-7E76-46D3-B86B-6AF7C60E533E}" type="datetimeFigureOut">
              <a:rPr lang="nl-NL" smtClean="0"/>
              <a:t>29-8-2019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A9096D49-DAE3-40DE-93E0-41688E0A5016}" type="slidenum">
              <a:rPr lang="nl-NL" smtClean="0"/>
              <a:t>‹nr.›</a:t>
            </a:fld>
            <a:endParaRPr lang="nl-NL"/>
          </a:p>
        </p:txBody>
      </p:sp>
    </p:spTree>
    <p:extLst>
      <p:ext uri="{BB962C8B-B14F-4D97-AF65-F5344CB8AC3E}">
        <p14:creationId xmlns:p14="http://schemas.microsoft.com/office/powerpoint/2010/main" val="3328405824"/>
      </p:ext>
    </p:extLst>
  </p:cSld>
  <p:clrMapOvr>
    <a:masterClrMapping/>
  </p:clrMapOvr>
  <p:transition spd="slow">
    <p:push dir="u"/>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3D636C07-7E76-46D3-B86B-6AF7C60E533E}" type="datetimeFigureOut">
              <a:rPr lang="nl-NL" smtClean="0"/>
              <a:t>29-8-2019</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A9096D49-DAE3-40DE-93E0-41688E0A5016}" type="slidenum">
              <a:rPr lang="nl-NL" smtClean="0"/>
              <a:t>‹nr.›</a:t>
            </a:fld>
            <a:endParaRPr lang="nl-NL"/>
          </a:p>
        </p:txBody>
      </p:sp>
    </p:spTree>
    <p:extLst>
      <p:ext uri="{BB962C8B-B14F-4D97-AF65-F5344CB8AC3E}">
        <p14:creationId xmlns:p14="http://schemas.microsoft.com/office/powerpoint/2010/main" val="2848156323"/>
      </p:ext>
    </p:extLst>
  </p:cSld>
  <p:clrMapOvr>
    <a:masterClrMapping/>
  </p:clrMapOvr>
  <p:transition spd="slow">
    <p:push dir="u"/>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Klik om de stijl te bewerken</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3D636C07-7E76-46D3-B86B-6AF7C60E533E}" type="datetimeFigureOut">
              <a:rPr lang="nl-NL" smtClean="0"/>
              <a:t>29-8-2019</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A9096D49-DAE3-40DE-93E0-41688E0A5016}" type="slidenum">
              <a:rPr lang="nl-NL" smtClean="0"/>
              <a:t>‹nr.›</a:t>
            </a:fld>
            <a:endParaRPr lang="nl-NL"/>
          </a:p>
        </p:txBody>
      </p:sp>
    </p:spTree>
    <p:extLst>
      <p:ext uri="{BB962C8B-B14F-4D97-AF65-F5344CB8AC3E}">
        <p14:creationId xmlns:p14="http://schemas.microsoft.com/office/powerpoint/2010/main" val="1828688608"/>
      </p:ext>
    </p:extLst>
  </p:cSld>
  <p:clrMapOvr>
    <a:masterClrMapping/>
  </p:clrMapOvr>
  <p:transition spd="slow">
    <p:push dir="u"/>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7" name="Date Placeholder 2"/>
          <p:cNvSpPr>
            <a:spLocks noGrp="1"/>
          </p:cNvSpPr>
          <p:nvPr>
            <p:ph type="dt" sz="half" idx="10"/>
          </p:nvPr>
        </p:nvSpPr>
        <p:spPr/>
        <p:txBody>
          <a:bodyPr/>
          <a:lstStyle/>
          <a:p>
            <a:fld id="{3D636C07-7E76-46D3-B86B-6AF7C60E533E}" type="datetimeFigureOut">
              <a:rPr lang="nl-NL" smtClean="0"/>
              <a:t>29-8-2019</a:t>
            </a:fld>
            <a:endParaRPr lang="nl-NL"/>
          </a:p>
        </p:txBody>
      </p:sp>
      <p:sp>
        <p:nvSpPr>
          <p:cNvPr id="5" name="Footer Placeholder 3"/>
          <p:cNvSpPr>
            <a:spLocks noGrp="1"/>
          </p:cNvSpPr>
          <p:nvPr>
            <p:ph type="ftr" sz="quarter" idx="11"/>
          </p:nvPr>
        </p:nvSpPr>
        <p:spPr/>
        <p:txBody>
          <a:bodyPr/>
          <a:lstStyle/>
          <a:p>
            <a:endParaRPr lang="nl-NL"/>
          </a:p>
        </p:txBody>
      </p:sp>
      <p:sp>
        <p:nvSpPr>
          <p:cNvPr id="6" name="Slide Number Placeholder 4"/>
          <p:cNvSpPr>
            <a:spLocks noGrp="1"/>
          </p:cNvSpPr>
          <p:nvPr>
            <p:ph type="sldNum" sz="quarter" idx="12"/>
          </p:nvPr>
        </p:nvSpPr>
        <p:spPr/>
        <p:txBody>
          <a:bodyPr/>
          <a:lstStyle/>
          <a:p>
            <a:fld id="{A9096D49-DAE3-40DE-93E0-41688E0A5016}" type="slidenum">
              <a:rPr lang="nl-NL" smtClean="0"/>
              <a:t>‹nr.›</a:t>
            </a:fld>
            <a:endParaRPr lang="nl-NL"/>
          </a:p>
        </p:txBody>
      </p:sp>
    </p:spTree>
    <p:extLst>
      <p:ext uri="{BB962C8B-B14F-4D97-AF65-F5344CB8AC3E}">
        <p14:creationId xmlns:p14="http://schemas.microsoft.com/office/powerpoint/2010/main" val="2900154729"/>
      </p:ext>
    </p:extLst>
  </p:cSld>
  <p:clrMapOvr>
    <a:masterClrMapping/>
  </p:clrMapOvr>
  <p:transition spd="slow">
    <p:push dir="u"/>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D636C07-7E76-46D3-B86B-6AF7C60E533E}" type="datetimeFigureOut">
              <a:rPr lang="nl-NL" smtClean="0"/>
              <a:t>29-8-2019</a:t>
            </a:fld>
            <a:endParaRPr lang="nl-NL"/>
          </a:p>
        </p:txBody>
      </p:sp>
      <p:sp>
        <p:nvSpPr>
          <p:cNvPr id="5" name="Footer Placeholder 2"/>
          <p:cNvSpPr>
            <a:spLocks noGrp="1"/>
          </p:cNvSpPr>
          <p:nvPr>
            <p:ph type="ftr" sz="quarter" idx="11"/>
          </p:nvPr>
        </p:nvSpPr>
        <p:spPr/>
        <p:txBody>
          <a:bodyPr/>
          <a:lstStyle/>
          <a:p>
            <a:endParaRPr lang="nl-NL"/>
          </a:p>
        </p:txBody>
      </p:sp>
      <p:sp>
        <p:nvSpPr>
          <p:cNvPr id="6" name="Slide Number Placeholder 3"/>
          <p:cNvSpPr>
            <a:spLocks noGrp="1"/>
          </p:cNvSpPr>
          <p:nvPr>
            <p:ph type="sldNum" sz="quarter" idx="12"/>
          </p:nvPr>
        </p:nvSpPr>
        <p:spPr/>
        <p:txBody>
          <a:bodyPr/>
          <a:lstStyle/>
          <a:p>
            <a:fld id="{A9096D49-DAE3-40DE-93E0-41688E0A5016}" type="slidenum">
              <a:rPr lang="nl-NL" smtClean="0"/>
              <a:t>‹nr.›</a:t>
            </a:fld>
            <a:endParaRPr lang="nl-NL"/>
          </a:p>
        </p:txBody>
      </p:sp>
    </p:spTree>
    <p:extLst>
      <p:ext uri="{BB962C8B-B14F-4D97-AF65-F5344CB8AC3E}">
        <p14:creationId xmlns:p14="http://schemas.microsoft.com/office/powerpoint/2010/main" val="2653803901"/>
      </p:ext>
    </p:extLst>
  </p:cSld>
  <p:clrMapOvr>
    <a:masterClrMapping/>
  </p:clrMapOvr>
  <p:transition spd="slow">
    <p:push dir="u"/>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nl-NL" smtClean="0"/>
              <a:t>Klik om de stijl te bewerken</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7" name="Date Placeholder 4"/>
          <p:cNvSpPr>
            <a:spLocks noGrp="1"/>
          </p:cNvSpPr>
          <p:nvPr>
            <p:ph type="dt" sz="half" idx="10"/>
          </p:nvPr>
        </p:nvSpPr>
        <p:spPr/>
        <p:txBody>
          <a:bodyPr/>
          <a:lstStyle/>
          <a:p>
            <a:fld id="{3D636C07-7E76-46D3-B86B-6AF7C60E533E}" type="datetimeFigureOut">
              <a:rPr lang="nl-NL" smtClean="0"/>
              <a:t>29-8-2019</a:t>
            </a:fld>
            <a:endParaRPr lang="nl-NL"/>
          </a:p>
        </p:txBody>
      </p:sp>
      <p:sp>
        <p:nvSpPr>
          <p:cNvPr id="5" name="Footer Placeholder 5"/>
          <p:cNvSpPr>
            <a:spLocks noGrp="1"/>
          </p:cNvSpPr>
          <p:nvPr>
            <p:ph type="ftr" sz="quarter" idx="11"/>
          </p:nvPr>
        </p:nvSpPr>
        <p:spPr/>
        <p:txBody>
          <a:bodyPr/>
          <a:lstStyle/>
          <a:p>
            <a:endParaRPr lang="nl-NL"/>
          </a:p>
        </p:txBody>
      </p:sp>
      <p:sp>
        <p:nvSpPr>
          <p:cNvPr id="6" name="Slide Number Placeholder 6"/>
          <p:cNvSpPr>
            <a:spLocks noGrp="1"/>
          </p:cNvSpPr>
          <p:nvPr>
            <p:ph type="sldNum" sz="quarter" idx="12"/>
          </p:nvPr>
        </p:nvSpPr>
        <p:spPr/>
        <p:txBody>
          <a:bodyPr/>
          <a:lstStyle/>
          <a:p>
            <a:fld id="{A9096D49-DAE3-40DE-93E0-41688E0A5016}" type="slidenum">
              <a:rPr lang="nl-NL" smtClean="0"/>
              <a:t>‹nr.›</a:t>
            </a:fld>
            <a:endParaRPr lang="nl-NL"/>
          </a:p>
        </p:txBody>
      </p:sp>
    </p:spTree>
    <p:extLst>
      <p:ext uri="{BB962C8B-B14F-4D97-AF65-F5344CB8AC3E}">
        <p14:creationId xmlns:p14="http://schemas.microsoft.com/office/powerpoint/2010/main" val="48456115"/>
      </p:ext>
    </p:extLst>
  </p:cSld>
  <p:clrMapOvr>
    <a:masterClrMapping/>
  </p:clrMapOvr>
  <p:transition spd="slow">
    <p:push dir="u"/>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3D636C07-7E76-46D3-B86B-6AF7C60E533E}" type="datetimeFigureOut">
              <a:rPr lang="nl-NL" smtClean="0"/>
              <a:t>29-8-2019</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A9096D49-DAE3-40DE-93E0-41688E0A5016}" type="slidenum">
              <a:rPr lang="nl-NL" smtClean="0"/>
              <a:t>‹nr.›</a:t>
            </a:fld>
            <a:endParaRPr lang="nl-NL"/>
          </a:p>
        </p:txBody>
      </p:sp>
    </p:spTree>
    <p:extLst>
      <p:ext uri="{BB962C8B-B14F-4D97-AF65-F5344CB8AC3E}">
        <p14:creationId xmlns:p14="http://schemas.microsoft.com/office/powerpoint/2010/main" val="1087216504"/>
      </p:ext>
    </p:extLst>
  </p:cSld>
  <p:clrMapOvr>
    <a:masterClrMapping/>
  </p:clrMapOvr>
  <p:transition spd="slow">
    <p:push dir="u"/>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nl-NL" smtClean="0"/>
              <a:t>Klik om de stijl te bewerken</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D636C07-7E76-46D3-B86B-6AF7C60E533E}" type="datetimeFigureOut">
              <a:rPr lang="nl-NL" smtClean="0"/>
              <a:t>29-8-2019</a:t>
            </a:fld>
            <a:endParaRPr lang="nl-NL"/>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nl-NL"/>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A9096D49-DAE3-40DE-93E0-41688E0A5016}" type="slidenum">
              <a:rPr lang="nl-NL" smtClean="0"/>
              <a:t>‹nr.›</a:t>
            </a:fld>
            <a:endParaRPr lang="nl-NL"/>
          </a:p>
        </p:txBody>
      </p:sp>
    </p:spTree>
    <p:extLst>
      <p:ext uri="{BB962C8B-B14F-4D97-AF65-F5344CB8AC3E}">
        <p14:creationId xmlns:p14="http://schemas.microsoft.com/office/powerpoint/2010/main" val="2121676675"/>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ransition spd="slow">
    <p:push dir="u"/>
  </p:transition>
  <p:timing>
    <p:tnLst>
      <p:par>
        <p:cTn id="1" dur="indefinite" restart="never" nodeType="tmRoot"/>
      </p:par>
    </p:tnLst>
  </p:timing>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716016" y="2564904"/>
            <a:ext cx="3313355" cy="1702160"/>
          </a:xfrm>
        </p:spPr>
        <p:txBody>
          <a:bodyPr>
            <a:noAutofit/>
          </a:bodyPr>
          <a:lstStyle/>
          <a:p>
            <a:r>
              <a:rPr lang="nl-NL" sz="1800" dirty="0" smtClean="0"/>
              <a:t>Les: Inkoop &amp; Productmanagement</a:t>
            </a:r>
            <a:endParaRPr lang="nl-NL" sz="1800" dirty="0"/>
          </a:p>
        </p:txBody>
      </p:sp>
      <p:sp>
        <p:nvSpPr>
          <p:cNvPr id="3" name="Ondertitel 2"/>
          <p:cNvSpPr>
            <a:spLocks noGrp="1"/>
          </p:cNvSpPr>
          <p:nvPr>
            <p:ph type="subTitle" idx="1"/>
          </p:nvPr>
        </p:nvSpPr>
        <p:spPr/>
        <p:txBody>
          <a:bodyPr>
            <a:normAutofit fontScale="85000" lnSpcReduction="20000"/>
          </a:bodyPr>
          <a:lstStyle/>
          <a:p>
            <a:r>
              <a:rPr lang="nl-NL" dirty="0" smtClean="0"/>
              <a:t>Keuzevak Marketing</a:t>
            </a:r>
          </a:p>
          <a:p>
            <a:r>
              <a:rPr lang="nl-NL" dirty="0" smtClean="0"/>
              <a:t/>
            </a:r>
            <a:br>
              <a:rPr lang="nl-NL" dirty="0" smtClean="0"/>
            </a:br>
            <a:endParaRPr lang="nl-NL" dirty="0"/>
          </a:p>
        </p:txBody>
      </p:sp>
      <p:graphicFrame>
        <p:nvGraphicFramePr>
          <p:cNvPr id="4" name="Diagram 3"/>
          <p:cNvGraphicFramePr/>
          <p:nvPr>
            <p:extLst>
              <p:ext uri="{D42A27DB-BD31-4B8C-83A1-F6EECF244321}">
                <p14:modId xmlns:p14="http://schemas.microsoft.com/office/powerpoint/2010/main" val="136263202"/>
              </p:ext>
            </p:extLst>
          </p:nvPr>
        </p:nvGraphicFramePr>
        <p:xfrm>
          <a:off x="-540568" y="458222"/>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Afbeelding 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699325" y="1499208"/>
            <a:ext cx="3413936" cy="616339"/>
          </a:xfrm>
          <a:prstGeom prst="rect">
            <a:avLst/>
          </a:prstGeom>
        </p:spPr>
      </p:pic>
    </p:spTree>
    <p:extLst>
      <p:ext uri="{BB962C8B-B14F-4D97-AF65-F5344CB8AC3E}">
        <p14:creationId xmlns:p14="http://schemas.microsoft.com/office/powerpoint/2010/main" val="2700187003"/>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smtClean="0"/>
              <a:t>Wat gaan we vandaag doen?</a:t>
            </a:r>
            <a:endParaRPr lang="nl-NL" dirty="0"/>
          </a:p>
        </p:txBody>
      </p:sp>
      <p:sp>
        <p:nvSpPr>
          <p:cNvPr id="3" name="Tijdelijke aanduiding voor inhoud 2"/>
          <p:cNvSpPr>
            <a:spLocks noGrp="1"/>
          </p:cNvSpPr>
          <p:nvPr>
            <p:ph idx="1"/>
          </p:nvPr>
        </p:nvSpPr>
        <p:spPr>
          <a:xfrm>
            <a:off x="899592" y="2132856"/>
            <a:ext cx="7704856" cy="4536504"/>
          </a:xfrm>
        </p:spPr>
        <p:txBody>
          <a:bodyPr>
            <a:normAutofit/>
          </a:bodyPr>
          <a:lstStyle/>
          <a:p>
            <a:r>
              <a:rPr lang="nl-NL" b="1" dirty="0" smtClean="0"/>
              <a:t>Uitleg over Inkoop &amp; Productmanagement</a:t>
            </a:r>
          </a:p>
          <a:p>
            <a:pPr lvl="1"/>
            <a:r>
              <a:rPr lang="nl-NL" dirty="0" smtClean="0"/>
              <a:t>Wat zijn de taken van de afdeling Inkoop in een bedrijf?</a:t>
            </a:r>
          </a:p>
          <a:p>
            <a:pPr lvl="1"/>
            <a:r>
              <a:rPr lang="nl-NL" dirty="0" smtClean="0"/>
              <a:t>Waar moet je op letten bij het inkopen? Hoe ziet het inkoopproces eruit?</a:t>
            </a:r>
          </a:p>
          <a:p>
            <a:endParaRPr lang="nl-NL" dirty="0"/>
          </a:p>
          <a:p>
            <a:r>
              <a:rPr lang="nl-NL" b="1" dirty="0" smtClean="0"/>
              <a:t>Opdracht1a</a:t>
            </a:r>
            <a:r>
              <a:rPr lang="nl-NL" b="1" dirty="0" smtClean="0"/>
              <a:t>: Inkopen en Produceren</a:t>
            </a:r>
          </a:p>
          <a:p>
            <a:pPr lvl="1"/>
            <a:r>
              <a:rPr lang="nl-NL" dirty="0" smtClean="0"/>
              <a:t>Prototype maken</a:t>
            </a:r>
          </a:p>
          <a:p>
            <a:pPr lvl="1"/>
            <a:r>
              <a:rPr lang="nl-NL" dirty="0" smtClean="0"/>
              <a:t>Hoe kan je het product goedkoper maken?</a:t>
            </a:r>
          </a:p>
          <a:p>
            <a:pPr lvl="1"/>
            <a:r>
              <a:rPr lang="nl-NL" dirty="0" smtClean="0"/>
              <a:t>Produceren + verkoopprijs berekenen</a:t>
            </a:r>
            <a:br>
              <a:rPr lang="nl-NL" dirty="0" smtClean="0"/>
            </a:br>
            <a:endParaRPr lang="nl-NL" dirty="0" smtClean="0"/>
          </a:p>
          <a:p>
            <a:pPr lvl="1"/>
            <a:endParaRPr lang="nl-NL" dirty="0"/>
          </a:p>
        </p:txBody>
      </p:sp>
    </p:spTree>
    <p:extLst>
      <p:ext uri="{BB962C8B-B14F-4D97-AF65-F5344CB8AC3E}">
        <p14:creationId xmlns:p14="http://schemas.microsoft.com/office/powerpoint/2010/main" val="335336175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Inkoopmanagement</a:t>
            </a:r>
            <a:endParaRPr lang="nl-NL" dirty="0"/>
          </a:p>
        </p:txBody>
      </p:sp>
      <p:sp>
        <p:nvSpPr>
          <p:cNvPr id="3" name="Tijdelijke aanduiding voor inhoud 2"/>
          <p:cNvSpPr>
            <a:spLocks noGrp="1"/>
          </p:cNvSpPr>
          <p:nvPr>
            <p:ph idx="1"/>
          </p:nvPr>
        </p:nvSpPr>
        <p:spPr/>
        <p:txBody>
          <a:bodyPr>
            <a:normAutofit/>
          </a:bodyPr>
          <a:lstStyle/>
          <a:p>
            <a:r>
              <a:rPr lang="nl-NL" b="1" dirty="0" smtClean="0"/>
              <a:t>Wat zijn de taken van de afdeling ‘Inkoop’ in een bedrijf?</a:t>
            </a:r>
          </a:p>
          <a:p>
            <a:endParaRPr lang="nl-NL" dirty="0" smtClean="0"/>
          </a:p>
          <a:p>
            <a:pPr lvl="1"/>
            <a:r>
              <a:rPr lang="nl-NL" dirty="0" smtClean="0"/>
              <a:t>Inkoop van goederen/diensten</a:t>
            </a:r>
          </a:p>
          <a:p>
            <a:pPr lvl="1"/>
            <a:r>
              <a:rPr lang="nl-NL" dirty="0" smtClean="0"/>
              <a:t>Onderhouden van leveranciers (afspraken)</a:t>
            </a:r>
          </a:p>
          <a:p>
            <a:pPr lvl="1"/>
            <a:r>
              <a:rPr lang="nl-NL" dirty="0" smtClean="0"/>
              <a:t>Onderzoeken van mogelijke nieuwe leveranciers</a:t>
            </a:r>
          </a:p>
          <a:p>
            <a:pPr lvl="1"/>
            <a:r>
              <a:rPr lang="nl-NL" dirty="0" smtClean="0"/>
              <a:t>Contacten onderhouden met ‘derden’ over inkoopvraagstukken.</a:t>
            </a:r>
          </a:p>
          <a:p>
            <a:pPr lvl="1"/>
            <a:r>
              <a:rPr lang="nl-NL" dirty="0" smtClean="0"/>
              <a:t>Verwerken van inkoopgegevens</a:t>
            </a:r>
          </a:p>
          <a:p>
            <a:pPr lvl="1"/>
            <a:endParaRPr lang="nl-NL" dirty="0"/>
          </a:p>
        </p:txBody>
      </p:sp>
    </p:spTree>
    <p:extLst>
      <p:ext uri="{BB962C8B-B14F-4D97-AF65-F5344CB8AC3E}">
        <p14:creationId xmlns:p14="http://schemas.microsoft.com/office/powerpoint/2010/main" val="71064369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71600" y="764704"/>
            <a:ext cx="7024744" cy="1143000"/>
          </a:xfrm>
        </p:spPr>
        <p:txBody>
          <a:bodyPr/>
          <a:lstStyle/>
          <a:p>
            <a:r>
              <a:rPr lang="nl-NL" dirty="0" smtClean="0"/>
              <a:t>Inkoopmanagement</a:t>
            </a:r>
            <a:endParaRPr lang="nl-NL" dirty="0"/>
          </a:p>
        </p:txBody>
      </p:sp>
      <p:sp>
        <p:nvSpPr>
          <p:cNvPr id="6" name="Tijdelijke aanduiding voor inhoud 5"/>
          <p:cNvSpPr>
            <a:spLocks noGrp="1"/>
          </p:cNvSpPr>
          <p:nvPr>
            <p:ph idx="1"/>
          </p:nvPr>
        </p:nvSpPr>
        <p:spPr/>
        <p:txBody>
          <a:bodyPr/>
          <a:lstStyle/>
          <a:p>
            <a:r>
              <a:rPr lang="nl-NL" b="1" dirty="0" smtClean="0"/>
              <a:t>Waar moet je op letten tijdens het inkoopproces?</a:t>
            </a:r>
            <a:br>
              <a:rPr lang="nl-NL" b="1" dirty="0" smtClean="0"/>
            </a:br>
            <a:endParaRPr lang="nl-NL" b="1" dirty="0" smtClean="0"/>
          </a:p>
          <a:p>
            <a:pPr lvl="1"/>
            <a:r>
              <a:rPr lang="nl-NL" dirty="0" smtClean="0"/>
              <a:t>Doelgroep</a:t>
            </a:r>
          </a:p>
          <a:p>
            <a:pPr lvl="1"/>
            <a:r>
              <a:rPr lang="nl-NL" dirty="0" smtClean="0"/>
              <a:t>Prijs + kwaliteit van product/dienst</a:t>
            </a:r>
          </a:p>
          <a:p>
            <a:pPr lvl="1"/>
            <a:r>
              <a:rPr lang="nl-NL" dirty="0" smtClean="0"/>
              <a:t>Leverings-en betalingsvoorwaarden</a:t>
            </a:r>
          </a:p>
          <a:p>
            <a:pPr lvl="1"/>
            <a:r>
              <a:rPr lang="nl-NL" dirty="0" smtClean="0"/>
              <a:t>Maatschappelijk verantwoord inkopen (leveranciers onder de loep nemen)</a:t>
            </a:r>
          </a:p>
          <a:p>
            <a:pPr lvl="1"/>
            <a:endParaRPr lang="nl-NL" dirty="0"/>
          </a:p>
        </p:txBody>
      </p:sp>
    </p:spTree>
    <p:extLst>
      <p:ext uri="{BB962C8B-B14F-4D97-AF65-F5344CB8AC3E}">
        <p14:creationId xmlns:p14="http://schemas.microsoft.com/office/powerpoint/2010/main" val="196782696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03648" y="836712"/>
            <a:ext cx="7024744" cy="1143000"/>
          </a:xfrm>
        </p:spPr>
        <p:txBody>
          <a:bodyPr>
            <a:normAutofit/>
          </a:bodyPr>
          <a:lstStyle/>
          <a:p>
            <a:r>
              <a:rPr lang="nl-NL" dirty="0" smtClean="0"/>
              <a:t>Inkoopproces</a:t>
            </a:r>
            <a:endParaRPr lang="nl-NL" dirty="0"/>
          </a:p>
        </p:txBody>
      </p:sp>
      <p:sp>
        <p:nvSpPr>
          <p:cNvPr id="3" name="Tijdelijke aanduiding voor inhoud 2"/>
          <p:cNvSpPr>
            <a:spLocks noGrp="1"/>
          </p:cNvSpPr>
          <p:nvPr>
            <p:ph idx="1"/>
          </p:nvPr>
        </p:nvSpPr>
        <p:spPr/>
        <p:txBody>
          <a:bodyPr/>
          <a:lstStyle/>
          <a:p>
            <a:pPr lvl="1"/>
            <a:endParaRPr lang="nl-NL" dirty="0" smtClean="0"/>
          </a:p>
          <a:p>
            <a:pPr lvl="1"/>
            <a:endParaRPr lang="nl-NL" dirty="0" smtClean="0"/>
          </a:p>
        </p:txBody>
      </p:sp>
      <p:graphicFrame>
        <p:nvGraphicFramePr>
          <p:cNvPr id="6" name="Diagram 5"/>
          <p:cNvGraphicFramePr/>
          <p:nvPr>
            <p:extLst>
              <p:ext uri="{D42A27DB-BD31-4B8C-83A1-F6EECF244321}">
                <p14:modId xmlns:p14="http://schemas.microsoft.com/office/powerpoint/2010/main" val="268787922"/>
              </p:ext>
            </p:extLst>
          </p:nvPr>
        </p:nvGraphicFramePr>
        <p:xfrm>
          <a:off x="259904" y="2564904"/>
          <a:ext cx="5184576" cy="35599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kstvak 3"/>
          <p:cNvSpPr txBox="1"/>
          <p:nvPr/>
        </p:nvSpPr>
        <p:spPr>
          <a:xfrm>
            <a:off x="4644008" y="2420888"/>
            <a:ext cx="4104456" cy="3416320"/>
          </a:xfrm>
          <a:prstGeom prst="rect">
            <a:avLst/>
          </a:prstGeom>
          <a:noFill/>
        </p:spPr>
        <p:txBody>
          <a:bodyPr wrap="square" rtlCol="0">
            <a:spAutoFit/>
          </a:bodyPr>
          <a:lstStyle/>
          <a:p>
            <a:pPr marL="228600" lvl="0" indent="-228600">
              <a:buAutoNum type="arabicPeriod"/>
            </a:pPr>
            <a:r>
              <a:rPr lang="nl-NL" sz="900" b="1" dirty="0" smtClean="0"/>
              <a:t>Specificeren</a:t>
            </a:r>
            <a:r>
              <a:rPr lang="nl-NL" sz="900" b="1" dirty="0"/>
              <a:t/>
            </a:r>
            <a:br>
              <a:rPr lang="nl-NL" sz="900" b="1" dirty="0"/>
            </a:br>
            <a:r>
              <a:rPr lang="nl-NL" sz="900" dirty="0"/>
              <a:t>Het uitzoeken welke goederen/diensten nodig zijn en wat de precieze wensen </a:t>
            </a:r>
            <a:r>
              <a:rPr lang="nl-NL" sz="900" dirty="0" smtClean="0"/>
              <a:t>zijn.</a:t>
            </a:r>
            <a:br>
              <a:rPr lang="nl-NL" sz="900" dirty="0" smtClean="0"/>
            </a:br>
            <a:endParaRPr lang="nl-NL" sz="900" dirty="0" smtClean="0"/>
          </a:p>
          <a:p>
            <a:pPr marL="228600" lvl="0" indent="-228600">
              <a:buAutoNum type="arabicPeriod"/>
            </a:pPr>
            <a:r>
              <a:rPr lang="nl-NL" sz="900" b="1" dirty="0" smtClean="0"/>
              <a:t>Selecteren</a:t>
            </a:r>
            <a:r>
              <a:rPr lang="nl-NL" sz="900" b="1" dirty="0"/>
              <a:t/>
            </a:r>
            <a:br>
              <a:rPr lang="nl-NL" sz="900" b="1" dirty="0"/>
            </a:br>
            <a:r>
              <a:rPr lang="nl-NL" sz="900" dirty="0"/>
              <a:t>Aan de hand van onderzoek kijken welke leverancier de beste producten tegen de beste prijs </a:t>
            </a:r>
            <a:r>
              <a:rPr lang="nl-NL" sz="900" dirty="0" smtClean="0"/>
              <a:t>levert.</a:t>
            </a:r>
          </a:p>
          <a:p>
            <a:pPr marL="228600" lvl="0" indent="-228600">
              <a:buAutoNum type="arabicPeriod"/>
            </a:pPr>
            <a:endParaRPr lang="nl-NL" sz="900" b="1" dirty="0" smtClean="0"/>
          </a:p>
          <a:p>
            <a:pPr marL="228600" lvl="0" indent="-228600">
              <a:buAutoNum type="arabicPeriod"/>
            </a:pPr>
            <a:r>
              <a:rPr lang="nl-NL" sz="900" b="1" dirty="0" smtClean="0"/>
              <a:t>Contracteren</a:t>
            </a:r>
            <a:r>
              <a:rPr lang="nl-NL" sz="900" b="1" dirty="0"/>
              <a:t/>
            </a:r>
            <a:br>
              <a:rPr lang="nl-NL" sz="900" b="1" dirty="0"/>
            </a:br>
            <a:r>
              <a:rPr lang="nl-NL" sz="900" dirty="0"/>
              <a:t>Het contracteren van de juiste leverancier en tevens onderhandelen over de </a:t>
            </a:r>
            <a:r>
              <a:rPr lang="nl-NL" sz="900" dirty="0" smtClean="0"/>
              <a:t>condities.</a:t>
            </a:r>
          </a:p>
          <a:p>
            <a:pPr marL="228600" lvl="0" indent="-228600">
              <a:buAutoNum type="arabicPeriod"/>
            </a:pPr>
            <a:endParaRPr lang="nl-NL" sz="900" b="1" dirty="0" smtClean="0"/>
          </a:p>
          <a:p>
            <a:pPr marL="228600" lvl="0" indent="-228600">
              <a:buAutoNum type="arabicPeriod"/>
            </a:pPr>
            <a:r>
              <a:rPr lang="nl-NL" sz="900" b="1" dirty="0" smtClean="0"/>
              <a:t>Bestellen</a:t>
            </a:r>
            <a:r>
              <a:rPr lang="nl-NL" sz="900" b="1" dirty="0"/>
              <a:t/>
            </a:r>
            <a:br>
              <a:rPr lang="nl-NL" sz="900" b="1" dirty="0"/>
            </a:br>
            <a:r>
              <a:rPr lang="nl-NL" sz="900" dirty="0"/>
              <a:t>Het daadwerkelijk bestellen van de goederen die nodig zijn zoals gespecificeerd in stap </a:t>
            </a:r>
            <a:r>
              <a:rPr lang="nl-NL" sz="900" dirty="0" smtClean="0"/>
              <a:t>1.</a:t>
            </a:r>
          </a:p>
          <a:p>
            <a:pPr marL="228600" lvl="0" indent="-228600">
              <a:buAutoNum type="arabicPeriod"/>
            </a:pPr>
            <a:endParaRPr lang="nl-NL" sz="900" b="1" dirty="0"/>
          </a:p>
          <a:p>
            <a:pPr marL="228600" lvl="0" indent="-228600">
              <a:buAutoNum type="arabicPeriod"/>
            </a:pPr>
            <a:r>
              <a:rPr lang="nl-NL" sz="900" b="1" dirty="0" smtClean="0"/>
              <a:t>Bewaken</a:t>
            </a:r>
            <a:r>
              <a:rPr lang="nl-NL" sz="900" b="1" dirty="0"/>
              <a:t/>
            </a:r>
            <a:br>
              <a:rPr lang="nl-NL" sz="900" b="1" dirty="0"/>
            </a:br>
            <a:r>
              <a:rPr lang="nl-NL" sz="900" dirty="0"/>
              <a:t>Het bewaken van de levering, gekeken naar beveiliging en controle van de </a:t>
            </a:r>
            <a:r>
              <a:rPr lang="nl-NL" sz="900" dirty="0" smtClean="0"/>
              <a:t>goederen.</a:t>
            </a:r>
          </a:p>
          <a:p>
            <a:pPr marL="228600" lvl="0" indent="-228600">
              <a:buAutoNum type="arabicPeriod"/>
            </a:pPr>
            <a:endParaRPr lang="nl-NL" sz="900" b="1" dirty="0"/>
          </a:p>
          <a:p>
            <a:pPr marL="228600" lvl="0" indent="-228600">
              <a:buAutoNum type="arabicPeriod"/>
            </a:pPr>
            <a:r>
              <a:rPr lang="nl-NL" sz="900" b="1" dirty="0" smtClean="0"/>
              <a:t>De </a:t>
            </a:r>
            <a:r>
              <a:rPr lang="nl-NL" sz="900" b="1" dirty="0"/>
              <a:t>nazorg en evaluatie</a:t>
            </a:r>
            <a:br>
              <a:rPr lang="nl-NL" sz="900" b="1" dirty="0"/>
            </a:br>
            <a:r>
              <a:rPr lang="nl-NL" sz="900" dirty="0"/>
              <a:t>Zorgen dat de goederen intern op de juiste plek komen en worden geadministreerd. Daarnaast het gehele proces evalueren en archiveren.</a:t>
            </a:r>
          </a:p>
        </p:txBody>
      </p:sp>
    </p:spTree>
    <p:extLst>
      <p:ext uri="{BB962C8B-B14F-4D97-AF65-F5344CB8AC3E}">
        <p14:creationId xmlns:p14="http://schemas.microsoft.com/office/powerpoint/2010/main" val="257835296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anim calcmode="lin" valueType="num">
                                      <p:cBhvr additive="base">
                                        <p:cTn id="25"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anim calcmode="lin" valueType="num">
                                      <p:cBhvr additive="base">
                                        <p:cTn id="31"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9" end="9"/>
                                            </p:txEl>
                                          </p:spTgt>
                                        </p:tgtEl>
                                        <p:attrNameLst>
                                          <p:attrName>style.visibility</p:attrName>
                                        </p:attrNameLst>
                                      </p:cBhvr>
                                      <p:to>
                                        <p:strVal val="visible"/>
                                      </p:to>
                                    </p:set>
                                    <p:anim calcmode="lin" valueType="num">
                                      <p:cBhvr additive="base">
                                        <p:cTn id="37"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43608" y="1124744"/>
            <a:ext cx="7024744" cy="1143000"/>
          </a:xfrm>
        </p:spPr>
        <p:txBody>
          <a:bodyPr/>
          <a:lstStyle/>
          <a:p>
            <a:r>
              <a:rPr lang="nl-NL" dirty="0" smtClean="0"/>
              <a:t>Productmanagement</a:t>
            </a:r>
            <a:endParaRPr lang="nl-NL" dirty="0"/>
          </a:p>
        </p:txBody>
      </p:sp>
      <p:sp>
        <p:nvSpPr>
          <p:cNvPr id="3" name="Tijdelijke aanduiding voor inhoud 2"/>
          <p:cNvSpPr>
            <a:spLocks noGrp="1"/>
          </p:cNvSpPr>
          <p:nvPr>
            <p:ph idx="1"/>
          </p:nvPr>
        </p:nvSpPr>
        <p:spPr/>
        <p:txBody>
          <a:bodyPr/>
          <a:lstStyle/>
          <a:p>
            <a:r>
              <a:rPr lang="nl-NL" dirty="0"/>
              <a:t>1. </a:t>
            </a:r>
            <a:r>
              <a:rPr lang="nl-NL" dirty="0" smtClean="0"/>
              <a:t>Marktonderzoek</a:t>
            </a:r>
          </a:p>
          <a:p>
            <a:r>
              <a:rPr lang="nl-NL" dirty="0" smtClean="0"/>
              <a:t>2</a:t>
            </a:r>
            <a:r>
              <a:rPr lang="nl-NL" dirty="0"/>
              <a:t>. Schrijven van </a:t>
            </a:r>
            <a:r>
              <a:rPr lang="nl-NL" dirty="0" smtClean="0"/>
              <a:t>productbusinessplannen</a:t>
            </a:r>
          </a:p>
          <a:p>
            <a:r>
              <a:rPr lang="nl-NL" dirty="0" smtClean="0"/>
              <a:t>3</a:t>
            </a:r>
            <a:r>
              <a:rPr lang="nl-NL" dirty="0"/>
              <a:t>. </a:t>
            </a:r>
            <a:r>
              <a:rPr lang="nl-NL" dirty="0" smtClean="0"/>
              <a:t>Productomschrijving </a:t>
            </a:r>
            <a:r>
              <a:rPr lang="nl-NL" dirty="0"/>
              <a:t>en –</a:t>
            </a:r>
            <a:r>
              <a:rPr lang="nl-NL" dirty="0" smtClean="0"/>
              <a:t>ontwerp</a:t>
            </a:r>
          </a:p>
          <a:p>
            <a:r>
              <a:rPr lang="nl-NL" dirty="0" smtClean="0"/>
              <a:t>4</a:t>
            </a:r>
            <a:r>
              <a:rPr lang="nl-NL" dirty="0"/>
              <a:t>. </a:t>
            </a:r>
            <a:r>
              <a:rPr lang="nl-NL" dirty="0" smtClean="0"/>
              <a:t>Projectmanagement</a:t>
            </a:r>
          </a:p>
          <a:p>
            <a:r>
              <a:rPr lang="nl-NL" dirty="0" smtClean="0"/>
              <a:t>5</a:t>
            </a:r>
            <a:r>
              <a:rPr lang="nl-NL" dirty="0"/>
              <a:t>. Het product </a:t>
            </a:r>
            <a:r>
              <a:rPr lang="nl-NL" dirty="0" smtClean="0"/>
              <a:t>bekendmaken </a:t>
            </a:r>
            <a:r>
              <a:rPr lang="nl-NL" dirty="0"/>
              <a:t>en </a:t>
            </a:r>
            <a:r>
              <a:rPr lang="nl-NL" dirty="0" smtClean="0"/>
              <a:t>op de markt brengen (‘enthousiasme’ voor </a:t>
            </a:r>
            <a:r>
              <a:rPr lang="nl-NL" dirty="0"/>
              <a:t>het </a:t>
            </a:r>
            <a:r>
              <a:rPr lang="nl-NL" dirty="0" smtClean="0"/>
              <a:t>product </a:t>
            </a:r>
            <a:r>
              <a:rPr lang="nl-NL" dirty="0"/>
              <a:t>creëren</a:t>
            </a:r>
            <a:r>
              <a:rPr lang="nl-NL" dirty="0" smtClean="0"/>
              <a:t>)</a:t>
            </a:r>
          </a:p>
          <a:p>
            <a:r>
              <a:rPr lang="nl-NL" dirty="0" smtClean="0"/>
              <a:t>6</a:t>
            </a:r>
            <a:r>
              <a:rPr lang="nl-NL" dirty="0"/>
              <a:t>. Product marketing</a:t>
            </a:r>
          </a:p>
        </p:txBody>
      </p:sp>
      <p:sp>
        <p:nvSpPr>
          <p:cNvPr id="5" name="Toelichting met afgeronde rechthoek 4"/>
          <p:cNvSpPr/>
          <p:nvPr/>
        </p:nvSpPr>
        <p:spPr>
          <a:xfrm>
            <a:off x="7164288" y="1916832"/>
            <a:ext cx="1584176" cy="4104456"/>
          </a:xfrm>
          <a:prstGeom prst="wedgeRoundRectCallout">
            <a:avLst>
              <a:gd name="adj1" fmla="val -72990"/>
              <a:gd name="adj2" fmla="val -57749"/>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p:cNvSpPr txBox="1"/>
          <p:nvPr/>
        </p:nvSpPr>
        <p:spPr>
          <a:xfrm>
            <a:off x="7308304" y="2205847"/>
            <a:ext cx="1224136" cy="2462213"/>
          </a:xfrm>
          <a:prstGeom prst="rect">
            <a:avLst/>
          </a:prstGeom>
          <a:noFill/>
        </p:spPr>
        <p:txBody>
          <a:bodyPr wrap="square" rtlCol="0">
            <a:spAutoFit/>
          </a:bodyPr>
          <a:lstStyle/>
          <a:p>
            <a:r>
              <a:rPr lang="nl-NL" sz="1400" dirty="0" smtClean="0"/>
              <a:t>Verzorgen van het juiste assortiment.</a:t>
            </a:r>
          </a:p>
          <a:p>
            <a:endParaRPr lang="nl-NL" sz="1400" dirty="0"/>
          </a:p>
          <a:p>
            <a:endParaRPr lang="nl-NL" sz="1400" dirty="0" smtClean="0"/>
          </a:p>
          <a:p>
            <a:r>
              <a:rPr lang="nl-NL" sz="1400" dirty="0" smtClean="0"/>
              <a:t>Voor het samenstellen volg je deze 6 stappen! </a:t>
            </a:r>
            <a:endParaRPr lang="nl-NL" sz="1400" dirty="0"/>
          </a:p>
        </p:txBody>
      </p:sp>
    </p:spTree>
    <p:extLst>
      <p:ext uri="{BB962C8B-B14F-4D97-AF65-F5344CB8AC3E}">
        <p14:creationId xmlns:p14="http://schemas.microsoft.com/office/powerpoint/2010/main" val="209082444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smtClean="0"/>
              <a:t>Wat doet een productmanager?</a:t>
            </a:r>
            <a:endParaRPr lang="nl-NL" dirty="0"/>
          </a:p>
        </p:txBody>
      </p:sp>
      <p:pic>
        <p:nvPicPr>
          <p:cNvPr id="4" name="Tijdelijke aanduiding voor inhoud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151063" y="2296319"/>
            <a:ext cx="4064000" cy="3708400"/>
          </a:xfrm>
        </p:spPr>
      </p:pic>
    </p:spTree>
    <p:extLst>
      <p:ext uri="{BB962C8B-B14F-4D97-AF65-F5344CB8AC3E}">
        <p14:creationId xmlns:p14="http://schemas.microsoft.com/office/powerpoint/2010/main" val="186510953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71600" y="908720"/>
            <a:ext cx="7024744" cy="1143000"/>
          </a:xfrm>
        </p:spPr>
        <p:txBody>
          <a:bodyPr/>
          <a:lstStyle/>
          <a:p>
            <a:r>
              <a:rPr lang="nl-NL" dirty="0" smtClean="0"/>
              <a:t>Prototype product maken</a:t>
            </a:r>
            <a:endParaRPr lang="nl-NL" dirty="0"/>
          </a:p>
        </p:txBody>
      </p:sp>
      <p:sp>
        <p:nvSpPr>
          <p:cNvPr id="3" name="Tijdelijke aanduiding voor inhoud 2"/>
          <p:cNvSpPr>
            <a:spLocks noGrp="1"/>
          </p:cNvSpPr>
          <p:nvPr>
            <p:ph idx="1"/>
          </p:nvPr>
        </p:nvSpPr>
        <p:spPr/>
        <p:txBody>
          <a:bodyPr/>
          <a:lstStyle/>
          <a:p>
            <a:pPr lvl="1"/>
            <a:r>
              <a:rPr lang="nl-NL" dirty="0" smtClean="0"/>
              <a:t>Plan van aanpak formulier invullen</a:t>
            </a:r>
          </a:p>
          <a:p>
            <a:pPr lvl="1"/>
            <a:r>
              <a:rPr lang="nl-NL" dirty="0" smtClean="0"/>
              <a:t>Producten inkopen om prototype te maken.</a:t>
            </a:r>
          </a:p>
          <a:p>
            <a:pPr lvl="1"/>
            <a:r>
              <a:rPr lang="nl-NL" dirty="0" smtClean="0"/>
              <a:t>Bedenken hoe je goedkoper je product zou kunnen maken.</a:t>
            </a:r>
          </a:p>
          <a:p>
            <a:pPr lvl="1"/>
            <a:r>
              <a:rPr lang="nl-NL" dirty="0" smtClean="0"/>
              <a:t>Verkoopprijs berekenen.</a:t>
            </a:r>
          </a:p>
          <a:p>
            <a:pPr lvl="1"/>
            <a:r>
              <a:rPr lang="nl-NL" dirty="0" smtClean="0"/>
              <a:t>Produceren.</a:t>
            </a:r>
          </a:p>
          <a:p>
            <a:pPr marL="365760" lvl="1" indent="0">
              <a:buNone/>
            </a:pPr>
            <a:endParaRPr lang="nl-NL" dirty="0" smtClean="0"/>
          </a:p>
          <a:p>
            <a:pPr lvl="1"/>
            <a:endParaRPr lang="nl-NL" dirty="0"/>
          </a:p>
          <a:p>
            <a:endParaRPr lang="nl-NL" dirty="0"/>
          </a:p>
        </p:txBody>
      </p:sp>
    </p:spTree>
    <p:extLst>
      <p:ext uri="{BB962C8B-B14F-4D97-AF65-F5344CB8AC3E}">
        <p14:creationId xmlns:p14="http://schemas.microsoft.com/office/powerpoint/2010/main" val="461383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anim calcmode="lin" valueType="num">
                                      <p:cBhvr additive="base">
                                        <p:cTn id="3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399</TotalTime>
  <Words>225</Words>
  <Application>Microsoft Office PowerPoint</Application>
  <PresentationFormat>Diavoorstelling (4:3)</PresentationFormat>
  <Paragraphs>77</Paragraphs>
  <Slides>8</Slides>
  <Notes>3</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8</vt:i4>
      </vt:variant>
    </vt:vector>
  </HeadingPairs>
  <TitlesOfParts>
    <vt:vector size="13" baseType="lpstr">
      <vt:lpstr>Arial</vt:lpstr>
      <vt:lpstr>Calibri</vt:lpstr>
      <vt:lpstr>Century Gothic</vt:lpstr>
      <vt:lpstr>Wingdings 3</vt:lpstr>
      <vt:lpstr>Ion</vt:lpstr>
      <vt:lpstr>Les: Inkoop &amp; Productmanagement</vt:lpstr>
      <vt:lpstr>Wat gaan we vandaag doen?</vt:lpstr>
      <vt:lpstr>Inkoopmanagement</vt:lpstr>
      <vt:lpstr>Inkoopmanagement</vt:lpstr>
      <vt:lpstr>Inkoopproces</vt:lpstr>
      <vt:lpstr>Productmanagement</vt:lpstr>
      <vt:lpstr>Wat doet een productmanager?</vt:lpstr>
      <vt:lpstr>Prototype product maken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2: Product-ontwikkeling</dc:title>
  <dc:creator>Coen van Wetering</dc:creator>
  <cp:lastModifiedBy>Dongen, Chantalle van</cp:lastModifiedBy>
  <cp:revision>30</cp:revision>
  <dcterms:created xsi:type="dcterms:W3CDTF">2013-10-17T09:26:55Z</dcterms:created>
  <dcterms:modified xsi:type="dcterms:W3CDTF">2019-08-29T07:42:20Z</dcterms:modified>
</cp:coreProperties>
</file>